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93" r:id="rId2"/>
    <p:sldId id="294" r:id="rId3"/>
    <p:sldId id="296" r:id="rId4"/>
    <p:sldId id="266" r:id="rId5"/>
    <p:sldId id="273" r:id="rId6"/>
    <p:sldId id="267" r:id="rId7"/>
    <p:sldId id="268" r:id="rId8"/>
    <p:sldId id="270" r:id="rId9"/>
    <p:sldId id="269" r:id="rId10"/>
    <p:sldId id="272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271" r:id="rId26"/>
    <p:sldId id="274" r:id="rId27"/>
    <p:sldId id="275" r:id="rId28"/>
    <p:sldId id="276" r:id="rId29"/>
    <p:sldId id="277" r:id="rId30"/>
    <p:sldId id="282" r:id="rId31"/>
    <p:sldId id="283" r:id="rId32"/>
    <p:sldId id="278" r:id="rId33"/>
    <p:sldId id="279" r:id="rId34"/>
    <p:sldId id="284" r:id="rId35"/>
    <p:sldId id="285" r:id="rId36"/>
    <p:sldId id="311" r:id="rId37"/>
    <p:sldId id="312" r:id="rId38"/>
    <p:sldId id="313" r:id="rId39"/>
    <p:sldId id="280" r:id="rId40"/>
    <p:sldId id="291" r:id="rId41"/>
    <p:sldId id="290" r:id="rId42"/>
    <p:sldId id="286" r:id="rId43"/>
    <p:sldId id="292" r:id="rId44"/>
    <p:sldId id="314" r:id="rId45"/>
    <p:sldId id="315" r:id="rId46"/>
    <p:sldId id="316" r:id="rId47"/>
    <p:sldId id="317" r:id="rId48"/>
    <p:sldId id="318" r:id="rId49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70" d="100"/>
          <a:sy n="70" d="100"/>
        </p:scale>
        <p:origin x="-2802" y="-13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CAD7C-1462-440F-9B71-D752E065A805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BDC92-512A-4EAE-BF3E-0807BAFB6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0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4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2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1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9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6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3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8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E156-12FB-412E-80B2-A284CDDA3E0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A91A-1CDA-4163-999D-3E2184C63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562" y="0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   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9076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請大家安靜入座預備心靈敬拜神</a:t>
            </a:r>
          </a:p>
          <a:p>
            <a:pPr>
              <a:spcBef>
                <a:spcPct val="0"/>
              </a:spcBef>
            </a:pPr>
            <a:r>
              <a:rPr lang="en-US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Please be seated quietly and prepare your heart for the worship</a:t>
            </a:r>
          </a:p>
          <a:p>
            <a:pPr>
              <a:spcBef>
                <a:spcPct val="0"/>
              </a:spcBef>
            </a:pPr>
            <a:endParaRPr lang="en-US" altLang="en-US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ja-JP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請將手機關閉或調至靜音</a:t>
            </a:r>
          </a:p>
          <a:p>
            <a:pPr>
              <a:spcBef>
                <a:spcPct val="0"/>
              </a:spcBef>
            </a:pPr>
            <a:r>
              <a:rPr lang="en-US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Please turn off your cell phone or change to silent </a:t>
            </a:r>
            <a:endParaRPr lang="en-US" altLang="en-US" sz="4400" dirty="0">
              <a:solidFill>
                <a:schemeClr val="bg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78058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故我愛高舉主十字架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願將世上虛榮全放下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我一生要背負十字架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到那天可換公義冠冕</a:t>
            </a:r>
            <a:r>
              <a:rPr lang="en-US" altLang="zh-CN" sz="2000" b="1" dirty="0" smtClean="0">
                <a:solidFill>
                  <a:schemeClr val="bg1"/>
                </a:solidFill>
                <a:ea typeface="SimSun" pitchFamily="2" charset="-122"/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  <a:ea typeface="SimSun" pitchFamily="2" charset="-122"/>
              </a:rPr>
            </a:br>
            <a:r>
              <a:rPr lang="en-US" altLang="zh-CN" sz="1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	</a:t>
            </a:r>
          </a:p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So I’ll cherish the old rugged cross,  </a:t>
            </a:r>
          </a:p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Till my trophies at last I lay down; </a:t>
            </a:r>
            <a:b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</a:b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I will cling to the old rugged cross, </a:t>
            </a:r>
            <a:b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</a:b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 and exchange it some day for a crown.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24" y="1407851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600" b="1" dirty="0" smtClean="0">
                <a:solidFill>
                  <a:schemeClr val="bg1"/>
                </a:solidFill>
                <a:latin typeface="Palace Script MT" panose="030303020206070C0B05" pitchFamily="66" charset="0"/>
              </a:rPr>
              <a:t>因着十架愛</a:t>
            </a:r>
          </a:p>
        </p:txBody>
      </p:sp>
    </p:spTree>
    <p:extLst>
      <p:ext uri="{BB962C8B-B14F-4D97-AF65-F5344CB8AC3E}">
        <p14:creationId xmlns:p14="http://schemas.microsoft.com/office/powerpoint/2010/main" val="8313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371" y="1255144"/>
            <a:ext cx="80766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主你的身体为我舍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你的宝血为我流出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诚然担当我的忧患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定意背负我的痛苦</a:t>
            </a:r>
          </a:p>
        </p:txBody>
      </p:sp>
    </p:spTree>
    <p:extLst>
      <p:ext uri="{BB962C8B-B14F-4D97-AF65-F5344CB8AC3E}">
        <p14:creationId xmlns:p14="http://schemas.microsoft.com/office/powerpoint/2010/main" val="24191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514" y="1255144"/>
            <a:ext cx="80766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因你受鞭伤我得医治</a:t>
            </a:r>
          </a:p>
          <a:p>
            <a:r>
              <a:rPr lang="zh-CN" altLang="en-US" sz="4800" b="1" dirty="0">
                <a:solidFill>
                  <a:schemeClr val="bg1"/>
                </a:solidFill>
              </a:rPr>
              <a:t>因你受刑罚我得平安</a:t>
            </a:r>
          </a:p>
          <a:p>
            <a:r>
              <a:rPr lang="zh-CN" altLang="en-US" sz="4800" b="1" dirty="0">
                <a:solidFill>
                  <a:schemeClr val="bg1"/>
                </a:solidFill>
              </a:rPr>
              <a:t>主啊我会转到你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面前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我要经历医治和平安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4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371" y="1255144"/>
            <a:ext cx="80766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主你的身体为我舍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你的宝血为我流出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诚然担当我的忧患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定意背负我的痛苦</a:t>
            </a:r>
          </a:p>
        </p:txBody>
      </p:sp>
    </p:spTree>
    <p:extLst>
      <p:ext uri="{BB962C8B-B14F-4D97-AF65-F5344CB8AC3E}">
        <p14:creationId xmlns:p14="http://schemas.microsoft.com/office/powerpoint/2010/main" val="42780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371" y="1255144"/>
            <a:ext cx="80766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因你受鞭伤我得医治</a:t>
            </a:r>
          </a:p>
          <a:p>
            <a:r>
              <a:rPr lang="zh-CN" altLang="en-US" sz="4800" b="1" dirty="0">
                <a:solidFill>
                  <a:schemeClr val="bg1"/>
                </a:solidFill>
              </a:rPr>
              <a:t>因你受刑罚我得平安</a:t>
            </a:r>
          </a:p>
          <a:p>
            <a:r>
              <a:rPr lang="zh-CN" altLang="en-US" sz="4800" b="1" dirty="0">
                <a:solidFill>
                  <a:schemeClr val="bg1"/>
                </a:solidFill>
              </a:rPr>
              <a:t>主啊我会转到你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面前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我要经历医治和平安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371" y="1255144"/>
            <a:ext cx="80766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医治和平安 因着十架爱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众罪得赦免 因着十架爱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因着十架爱 因着十架爱</a:t>
            </a:r>
          </a:p>
          <a:p>
            <a:r>
              <a:rPr lang="zh-CN" altLang="en-US" sz="4800" b="1" dirty="0" smtClean="0">
                <a:solidFill>
                  <a:schemeClr val="bg1"/>
                </a:solidFill>
              </a:rPr>
              <a:t>今我得洁净 因着十架爱</a:t>
            </a:r>
          </a:p>
        </p:txBody>
      </p:sp>
    </p:spTree>
    <p:extLst>
      <p:ext uri="{BB962C8B-B14F-4D97-AF65-F5344CB8AC3E}">
        <p14:creationId xmlns:p14="http://schemas.microsoft.com/office/powerpoint/2010/main" val="14067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3688" y="1351238"/>
            <a:ext cx="48727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800" b="1" dirty="0" smtClean="0">
                <a:solidFill>
                  <a:schemeClr val="bg1"/>
                </a:solidFill>
              </a:rPr>
              <a:t>十架七言</a:t>
            </a:r>
          </a:p>
        </p:txBody>
      </p:sp>
    </p:spTree>
    <p:extLst>
      <p:ext uri="{BB962C8B-B14F-4D97-AF65-F5344CB8AC3E}">
        <p14:creationId xmlns:p14="http://schemas.microsoft.com/office/powerpoint/2010/main" val="18221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57520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第一言：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TW" altLang="en-US" sz="4800" b="1" dirty="0">
                <a:solidFill>
                  <a:schemeClr val="bg1"/>
                </a:solidFill>
              </a:rPr>
              <a:t>當 下 耶 穌 說 、 父 阿 、 赦 免 他 們 ． 因 為 他 們 所 作 的 、 他 們 不 曉 得 。 兵 丁 就 拈 鬮 分 他 的 衣 服</a:t>
            </a:r>
            <a:endParaRPr lang="en-US" altLang="zh-CN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57520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第二言：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TW" altLang="en-US" sz="4800" b="1" dirty="0">
                <a:solidFill>
                  <a:schemeClr val="bg1"/>
                </a:solidFill>
              </a:rPr>
              <a:t>耶 穌 對 他 說 、 我 實 在 告 訴 你 、 今 日 你 要 同 我 在 樂 園 裡 了 。</a:t>
            </a:r>
            <a:endParaRPr lang="en-US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9" y="820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303498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b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endParaRPr lang="en-US" altLang="zh-TW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algn="ctr">
              <a:spcBef>
                <a:spcPct val="0"/>
              </a:spcBef>
            </a:pPr>
            <a:endParaRPr lang="en-US" altLang="zh-TW" sz="4800" b="1" dirty="0">
              <a:solidFill>
                <a:schemeClr val="bg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algn="ctr">
              <a:spcBef>
                <a:spcPct val="0"/>
              </a:spcBef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主後二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〇一 六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年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三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月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二十五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日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pitchFamily="2" charset="-122"/>
              </a:rPr>
              <a:t> </a:t>
            </a:r>
            <a:endParaRPr lang="zh-TW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ea typeface="宋体" pitchFamily="2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1081184"/>
            <a:ext cx="4078784" cy="252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51570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</a:rPr>
              <a:t>回应诗歌：</a:t>
            </a:r>
            <a:endParaRPr lang="en-US" altLang="zh-CN" sz="4800" b="1" dirty="0" smtClean="0">
              <a:solidFill>
                <a:schemeClr val="bg1"/>
              </a:solidFill>
            </a:endParaRPr>
          </a:p>
          <a:p>
            <a:pPr algn="ctr"/>
            <a:endParaRPr lang="en-US" sz="48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4800" b="1" dirty="0" smtClean="0">
                <a:solidFill>
                  <a:schemeClr val="bg1"/>
                </a:solidFill>
              </a:rPr>
              <a:t>亲爱主，牵我手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57520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第三言：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TW" altLang="en-US" sz="4800" b="1" dirty="0">
                <a:solidFill>
                  <a:schemeClr val="bg1"/>
                </a:solidFill>
              </a:rPr>
              <a:t>耶 穌 見 母 親 和 他 所 愛 的 那 門 徒 站 在 旁 邊 、 就 對 他 母 親 說 、 母 親 、 </a:t>
            </a:r>
            <a:r>
              <a:rPr lang="en-US" altLang="zh-TW" sz="4800" b="1" dirty="0">
                <a:solidFill>
                  <a:schemeClr val="bg1"/>
                </a:solidFill>
              </a:rPr>
              <a:t>〔 </a:t>
            </a:r>
            <a:r>
              <a:rPr lang="zh-TW" altLang="en-US" sz="4800" b="1" dirty="0">
                <a:solidFill>
                  <a:schemeClr val="bg1"/>
                </a:solidFill>
              </a:rPr>
              <a:t>原 文 作 婦 人 </a:t>
            </a:r>
            <a:r>
              <a:rPr lang="en-US" altLang="zh-TW" sz="4800" b="1" dirty="0">
                <a:solidFill>
                  <a:schemeClr val="bg1"/>
                </a:solidFill>
              </a:rPr>
              <a:t>〕 </a:t>
            </a:r>
            <a:r>
              <a:rPr lang="zh-TW" altLang="en-US" sz="4800" b="1" dirty="0">
                <a:solidFill>
                  <a:schemeClr val="bg1"/>
                </a:solidFill>
              </a:rPr>
              <a:t>看 你 的 兒 子 。</a:t>
            </a:r>
            <a:endParaRPr lang="en-US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5752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第三言：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TW" altLang="en-US" sz="4800" b="1" dirty="0">
                <a:solidFill>
                  <a:schemeClr val="bg1"/>
                </a:solidFill>
              </a:rPr>
              <a:t>又 對 那 門 徒 說 、 看 你 的 母 親 。 從 此 那 門 徒 就 接 他 到 自 己 家 裡 去 了 。</a:t>
            </a:r>
            <a:endParaRPr lang="en-US" altLang="zh-CN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57520"/>
            <a:ext cx="73448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第四言（一）：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TW" altLang="en-US" sz="4800" b="1" dirty="0">
                <a:solidFill>
                  <a:schemeClr val="bg1"/>
                </a:solidFill>
              </a:rPr>
              <a:t>申 初 的 時 候 、 耶 穌 大 聲 喊 著 說 、 以 羅 伊 、 以 羅 伊 、 拉 馬 撒 巴 各 大 尼 ． 翻 出 來 、 就 是 我 的 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神 </a:t>
            </a:r>
            <a:r>
              <a:rPr lang="zh-TW" altLang="en-US" sz="4800" b="1" dirty="0">
                <a:solidFill>
                  <a:schemeClr val="bg1"/>
                </a:solidFill>
              </a:rPr>
              <a:t>、 我 的 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神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 </a:t>
            </a:r>
            <a:r>
              <a:rPr lang="zh-TW" altLang="en-US" sz="4800" b="1" dirty="0">
                <a:solidFill>
                  <a:schemeClr val="bg1"/>
                </a:solidFill>
              </a:rPr>
              <a:t>、 為 甚 麼 離 棄 我</a:t>
            </a:r>
            <a:r>
              <a:rPr lang="zh-TW" altLang="en-US" sz="4800" dirty="0"/>
              <a:t> 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1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57520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第四言（二）：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TW" altLang="en-US" sz="4800" b="1" dirty="0">
                <a:solidFill>
                  <a:schemeClr val="bg1"/>
                </a:solidFill>
              </a:rPr>
              <a:t>約 在 申 初 、 耶 穌 大 聲 喊 著 說 、 以 利 、 以 利 、 拉 馬 撒 巴 各 大 尼 ． 就 是 說 、 我 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的 </a:t>
            </a:r>
            <a:r>
              <a:rPr lang="zh-TW" altLang="en-US" sz="4800" b="1" dirty="0">
                <a:solidFill>
                  <a:schemeClr val="bg1"/>
                </a:solidFill>
              </a:rPr>
              <a:t>神 、 我 的 　 神 、 為 甚 麼 離 </a:t>
            </a:r>
            <a:r>
              <a:rPr lang="zh-TW" altLang="en-US" sz="4800" b="1" dirty="0"/>
              <a:t>棄</a:t>
            </a:r>
            <a:r>
              <a:rPr lang="zh-TW" altLang="en-US" sz="4800" b="1" dirty="0">
                <a:solidFill>
                  <a:schemeClr val="bg1"/>
                </a:solidFill>
              </a:rPr>
              <a:t> </a:t>
            </a:r>
            <a:r>
              <a:rPr lang="zh-TW" altLang="en-US" sz="4800" dirty="0">
                <a:solidFill>
                  <a:schemeClr val="bg1"/>
                </a:solidFill>
              </a:rPr>
              <a:t>我</a:t>
            </a:r>
            <a:r>
              <a:rPr lang="zh-TW" altLang="en-US" sz="4800" dirty="0"/>
              <a:t> 。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51570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你是我永遠的救主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Impact" pitchFamily="34" charset="0"/>
              </a:rPr>
              <a:t>You Alone Are My Savior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044624" y="157520"/>
            <a:ext cx="97210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我看見祂釘痕的手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我看見祂血為我流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背著十架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步履蹣跚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向各各他行走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saw His nailed hands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Shed His blood for 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Carrying the cross He stumbled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Along the road to Calvary</a:t>
            </a: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36512" y="220972"/>
            <a:ext cx="777686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為了贖我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祂無怨尤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imSun" pitchFamily="2" charset="-122"/>
              <a:ea typeface="SimSun" pitchFamily="2" charset="-122"/>
              <a:cs typeface="MingLiU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為了救我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祂來蒙羞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譏笑辱罵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赤身露體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imSun" pitchFamily="2" charset="-122"/>
              <a:ea typeface="SimSun" pitchFamily="2" charset="-122"/>
              <a:cs typeface="MS Gothic" pitchFamily="49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祂默默承受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 redeem me, He didn't complain;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 save me, He bore disgrace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Ridicules, curses and nakedness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 endured them all in silence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96552" y="179103"/>
            <a:ext cx="82809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祂是我的主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為我釘在十架上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我的罪孽過犯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祂全為我擔當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is my Lord nailed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 the cross for 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 sins and transgressions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bore them all!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08520" y="196872"/>
            <a:ext cx="79928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祂是我的主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為我釘在十架上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祂甘願捨命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是神所預備的羔羊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is my Lord nailed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 the cross for 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Willing to lay down His life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be the Lamb as God's call!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692341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那 知 他 為 我 們 的 過 犯 受 害 、 為 我 們 的 罪 孽 壓 傷 ． 因 他 受 的 刑 罰 我 們 得 平 安 ． 因 他 受 的 鞭 傷 我 們 得 醫 治 </a:t>
            </a:r>
            <a:endParaRPr lang="zh-TW" alt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044624" y="173884"/>
            <a:ext cx="97210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我看見祂釘痕的手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我看見祂血為我流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背著十架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步履蹣跚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向各各他行走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saw His nailed hands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Shed His blood for 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Carrying the cross He stumbled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Along the road to Calvary</a:t>
            </a: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36512" y="220972"/>
            <a:ext cx="777686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為了贖我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祂無怨尤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imSun" pitchFamily="2" charset="-122"/>
              <a:ea typeface="SimSun" pitchFamily="2" charset="-122"/>
              <a:cs typeface="MingLiU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為了救我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祂來蒙羞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譏笑辱罵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S Gothic" pitchFamily="49" charset="-128"/>
              </a:rPr>
              <a:t>赤身露體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imSun" pitchFamily="2" charset="-122"/>
              <a:ea typeface="SimSun" pitchFamily="2" charset="-122"/>
              <a:cs typeface="MS Gothic" pitchFamily="49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MingLiU" pitchFamily="49" charset="-120"/>
              </a:rPr>
              <a:t>祂默默承受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 redeem me, He didn't complain;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 save me, He bore disgrace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Ridicules, curses and nakedness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 endured them all in silence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12" y="173884"/>
            <a:ext cx="75608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你是我的主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為我釘在十架上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我的罪孽過犯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你全為我擔當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are my Lord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nailed on the cross for 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my sins and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transgressions You bear!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3884"/>
            <a:ext cx="684076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你是我的主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為我釘在十架上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我甘願順服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因你是永遠的救主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are my Lord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nailed on the cross for 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I'll obey you all my life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You alone are my Savior!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12" y="173884"/>
            <a:ext cx="75608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你是我的主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為我釘在十架上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我的罪孽過犯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你全為我擔當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are my Lord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nailed on the cross for 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my sins and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transgressions You bear!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3884"/>
            <a:ext cx="68407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你是我的主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為我釘在十架上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我甘願順服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，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因你是永遠的救主</a:t>
            </a:r>
            <a:r>
              <a:rPr lang="en-US" sz="48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are my Lord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nailed on the cross for 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I'll obey you all my life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You alone are my Savior!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5752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第</a:t>
            </a:r>
            <a:r>
              <a:rPr lang="zh-CN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五</a:t>
            </a:r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言：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TW" altLang="en-US" sz="4800" b="1" dirty="0">
                <a:solidFill>
                  <a:schemeClr val="bg1"/>
                </a:solidFill>
              </a:rPr>
              <a:t>這 事 以 後 、 耶 穌 知 道 各 樣 的 事 已 經 成 了 、 為 要 使 經 上 的 話 應 驗 、 就 說 、 我 渴 了 。</a:t>
            </a:r>
            <a:endParaRPr lang="en-US" altLang="zh-CN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5752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第六言：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TW" altLang="en-US" sz="4800" b="1" dirty="0">
                <a:solidFill>
                  <a:schemeClr val="bg1"/>
                </a:solidFill>
              </a:rPr>
              <a:t>耶 穌 嘗 </a:t>
            </a:r>
            <a:r>
              <a:rPr lang="en-US" altLang="zh-TW" sz="4800" b="1" dirty="0">
                <a:solidFill>
                  <a:schemeClr val="bg1"/>
                </a:solidFill>
              </a:rPr>
              <a:t>〔 </a:t>
            </a:r>
            <a:r>
              <a:rPr lang="zh-TW" altLang="en-US" sz="4800" b="1" dirty="0">
                <a:solidFill>
                  <a:schemeClr val="bg1"/>
                </a:solidFill>
              </a:rPr>
              <a:t>原 文 作 受 </a:t>
            </a:r>
            <a:r>
              <a:rPr lang="en-US" altLang="zh-TW" sz="4800" b="1" dirty="0">
                <a:solidFill>
                  <a:schemeClr val="bg1"/>
                </a:solidFill>
              </a:rPr>
              <a:t>〕 </a:t>
            </a:r>
            <a:r>
              <a:rPr lang="zh-TW" altLang="en-US" sz="4800" b="1" dirty="0">
                <a:solidFill>
                  <a:schemeClr val="bg1"/>
                </a:solidFill>
              </a:rPr>
              <a:t>了 那 醋 、 就 說 、 成 了 ． 便 低 下 頭 、 將 靈 魂 交 付 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神 </a:t>
            </a:r>
            <a:r>
              <a:rPr lang="zh-TW" altLang="en-US" sz="4800" b="1" dirty="0">
                <a:solidFill>
                  <a:schemeClr val="bg1"/>
                </a:solidFill>
              </a:rPr>
              <a:t>了 。</a:t>
            </a:r>
            <a:endParaRPr lang="en-US" altLang="zh-CN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3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5752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第七言：</a:t>
            </a:r>
            <a:endParaRPr lang="en-US" altLang="zh-CN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TW" altLang="en-US" sz="4800" b="1" dirty="0">
                <a:solidFill>
                  <a:schemeClr val="bg1"/>
                </a:solidFill>
              </a:rPr>
              <a:t>耶 穌 大 聲 喊 著 說 、 父 阿 、 我 將 我 的 靈 魂 交 在 你 手 裡 ． 說 了 這 話 、 氣 就 斷 了 。</a:t>
            </a:r>
            <a:endParaRPr lang="en-US" altLang="zh-CN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5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692342"/>
            <a:ext cx="63367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Gothic" pitchFamily="49" charset="-128"/>
                <a:ea typeface="MS Gothic" pitchFamily="49" charset="-128"/>
              </a:rPr>
              <a:t>罪 債 全 還 清</a:t>
            </a:r>
          </a:p>
          <a:p>
            <a:pPr algn="ctr"/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ea typeface="MS Gothic" pitchFamily="49" charset="-128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ea typeface="MS Gothic" pitchFamily="49" charset="-128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12343"/>
            <a:ext cx="86409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10000"/>
              </a:lnSpc>
            </a:pPr>
            <a:endParaRPr lang="zh-CN" altLang="en-US" sz="3000" dirty="0" smtClean="0">
              <a:solidFill>
                <a:schemeClr val="bg1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12" y="836587"/>
            <a:ext cx="777686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古 舊 十 架</a:t>
            </a:r>
            <a:r>
              <a:rPr lang="zh-CN" altLang="en-US" sz="2400" b="1" dirty="0" smtClean="0">
                <a:solidFill>
                  <a:schemeClr val="bg1"/>
                </a:solidFill>
                <a:latin typeface="TSC FWeibei L5 TT" pitchFamily="49" charset="-120"/>
                <a:ea typeface="TSC FWeibei L5 TT" pitchFamily="49" charset="-120"/>
              </a:rPr>
              <a:t/>
            </a:r>
            <a:br>
              <a:rPr lang="zh-CN" altLang="en-US" sz="2400" b="1" dirty="0" smtClean="0">
                <a:solidFill>
                  <a:schemeClr val="bg1"/>
                </a:solidFill>
                <a:latin typeface="TSC FWeibei L5 TT" pitchFamily="49" charset="-120"/>
                <a:ea typeface="TSC FWeibei L5 TT" pitchFamily="49" charset="-120"/>
              </a:rPr>
            </a:br>
            <a:r>
              <a:rPr lang="zh-CN" altLang="en-US" dirty="0" smtClean="0">
                <a:solidFill>
                  <a:schemeClr val="bg1"/>
                </a:solidFill>
                <a:ea typeface="TSC FWeibei L5 TT" pitchFamily="49" charset="-120"/>
              </a:rPr>
              <a:t> </a:t>
            </a:r>
            <a:br>
              <a:rPr lang="zh-CN" altLang="en-US" dirty="0" smtClean="0">
                <a:solidFill>
                  <a:schemeClr val="bg1"/>
                </a:solidFill>
                <a:ea typeface="TSC FWeibei L5 TT" pitchFamily="49" charset="-120"/>
              </a:rPr>
            </a:br>
            <a:r>
              <a:rPr lang="en-US" altLang="zh-CN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ea typeface="TSC FWeibei L5 TT" pitchFamily="49" charset="-120"/>
              </a:rPr>
              <a:t>The Old Rugged Cross</a:t>
            </a:r>
            <a:r>
              <a:rPr lang="en-US" altLang="zh-CN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ea typeface="SimSun" pitchFamily="2" charset="-122"/>
              </a:rPr>
              <a:t>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73884"/>
            <a:ext cx="74888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 pitchFamily="2" charset="-122"/>
                <a:ea typeface="SimSun" pitchFamily="2" charset="-122"/>
              </a:rPr>
              <a:t>我無嘉言善行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  <a:p>
            <a:pPr lvl="0"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 pitchFamily="2" charset="-122"/>
                <a:ea typeface="SimSun" pitchFamily="2" charset="-122"/>
              </a:rPr>
              <a:t>藉此可得救恩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 pitchFamily="2" charset="-122"/>
                <a:ea typeface="SimSun" pitchFamily="2" charset="-122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 pitchFamily="2" charset="-122"/>
                <a:ea typeface="SimSun" pitchFamily="2" charset="-122"/>
              </a:rPr>
            </a:b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 pitchFamily="2" charset="-122"/>
                <a:ea typeface="SimSun" pitchFamily="2" charset="-122"/>
              </a:rPr>
              <a:t>惟主所流寶血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  <a:p>
            <a:pPr lvl="0"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 pitchFamily="2" charset="-122"/>
                <a:ea typeface="SimSun" pitchFamily="2" charset="-122"/>
              </a:rPr>
              <a:t>能洗一切罪痕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  <a:p>
            <a:pPr lvl="0" algn="ctr"/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nothing good have I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Whereby Thy grace to claim,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I’ll wash my garments white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the blood of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Calv’ry’s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Lamb.</a:t>
            </a:r>
          </a:p>
          <a:p>
            <a:pPr lvl="0"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73884"/>
            <a:ext cx="669674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祂替我捨身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罪債都還清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無數罪孽污穢心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祂洗我白如雪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Jesus paid it all,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to Him I owe;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 had left a crimson stain,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washed it white as snow.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73884"/>
            <a:ext cx="655272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將來我立主前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lvl="0"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靠主聖潔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完全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主死我乃得生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lvl="0"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我口常永頌讚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lvl="0"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when before the throne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stand in Him complete,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I’ll lay my trophies down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down at Jesus’ feet.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73884"/>
            <a:ext cx="669674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祂替我捨身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罪債都還清</a:t>
            </a:r>
            <a: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無數罪孽污穢心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祂洗我白如雪</a:t>
            </a:r>
            <a:endParaRPr lang="en-US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Jesus paid it all,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to Him I owe;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 had left a crimson stain,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washed it white as snow.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3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303498"/>
            <a:ext cx="66967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認</a:t>
            </a:r>
            <a:r>
              <a:rPr lang="zh-CN" altLang="en-US" sz="6600" b="1" dirty="0" smtClean="0">
                <a:solidFill>
                  <a:schemeClr val="bg1"/>
                </a:solidFill>
              </a:rPr>
              <a:t>罪 </a:t>
            </a:r>
            <a:r>
              <a:rPr lang="en-US" altLang="zh-CN" sz="6600" b="1" dirty="0" smtClean="0">
                <a:solidFill>
                  <a:schemeClr val="bg1"/>
                </a:solidFill>
              </a:rPr>
              <a:t>Confession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2027"/>
            <a:ext cx="5508104" cy="33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3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5715" y="1109453"/>
            <a:ext cx="66967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</a:rPr>
              <a:t>聖餐 </a:t>
            </a:r>
            <a:endParaRPr lang="en-US" altLang="zh-CN" sz="66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sz="6600" b="1" dirty="0" smtClean="0">
                <a:solidFill>
                  <a:schemeClr val="bg1"/>
                </a:solidFill>
              </a:rPr>
              <a:t>Holy Communion</a:t>
            </a:r>
            <a:r>
              <a:rPr lang="zh-CN" altLang="en-US" sz="6600" b="1" dirty="0" smtClean="0">
                <a:solidFill>
                  <a:schemeClr val="bg1"/>
                </a:solidFill>
              </a:rPr>
              <a:t>：</a:t>
            </a:r>
            <a:endParaRPr lang="en-US" altLang="zh-CN" sz="6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39873"/>
            <a:ext cx="66967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祝</a:t>
            </a:r>
            <a:r>
              <a:rPr lang="zh-CN" altLang="en-US" sz="6600" b="1" dirty="0" smtClean="0">
                <a:solidFill>
                  <a:schemeClr val="bg1"/>
                </a:solidFill>
              </a:rPr>
              <a:t>祷</a:t>
            </a:r>
            <a:r>
              <a:rPr lang="zh-CN" alt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Benediction</a:t>
            </a:r>
            <a:endParaRPr lang="en-US" sz="6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66773"/>
            <a:ext cx="5145331" cy="347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64449"/>
            <a:ext cx="3960440" cy="252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173884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各各他山嶺上 矗立古舊十架</a:t>
            </a:r>
          </a:p>
          <a:p>
            <a:pPr marL="457200" indent="-457200" algn="ctr"/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是羞辱與痛苦記號</a:t>
            </a:r>
            <a:endParaRPr lang="en-US" altLang="zh-CN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marL="457200" indent="-457200" algn="ctr"/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神愛子主耶穌 為我們被釘死</a:t>
            </a:r>
            <a:endParaRPr lang="en-US" altLang="zh-CN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marL="457200" indent="-457200" algn="ctr"/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這十架是我最愛最寶</a:t>
            </a:r>
            <a:endParaRPr lang="en-US" altLang="zh-CN" sz="4400" b="1" dirty="0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marL="457200" indent="-457200" algn="ctr">
              <a:lnSpc>
                <a:spcPct val="105000"/>
              </a:lnSpc>
            </a:pPr>
            <a:r>
              <a:rPr lang="en-US" altLang="zh-CN" sz="3000" dirty="0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On a hill far away stood an old rugged cross, </a:t>
            </a:r>
          </a:p>
          <a:p>
            <a:pPr marL="457200" indent="-457200" algn="ctr">
              <a:lnSpc>
                <a:spcPct val="105000"/>
              </a:lnSpc>
            </a:pPr>
            <a:r>
              <a:rPr lang="en-US" altLang="zh-CN" sz="3000" dirty="0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The emblem of </a:t>
            </a:r>
            <a:r>
              <a:rPr lang="en-US" altLang="zh-CN" sz="3000" dirty="0" err="1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suff</a:t>
            </a:r>
            <a:r>
              <a:rPr lang="en-US" altLang="zh-CN" sz="3000" dirty="0" err="1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’</a:t>
            </a:r>
            <a:r>
              <a:rPr lang="en-US" altLang="zh-CN" sz="3000" dirty="0" err="1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ring</a:t>
            </a:r>
            <a:r>
              <a:rPr lang="en-US" altLang="zh-CN" sz="3000" dirty="0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and shame, </a:t>
            </a:r>
            <a:r>
              <a:rPr lang="en-US" altLang="zh-CN" sz="3000" dirty="0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And </a:t>
            </a:r>
            <a:r>
              <a:rPr lang="en-US" altLang="zh-CN" sz="3000" dirty="0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I love that old  cross </a:t>
            </a:r>
            <a:r>
              <a:rPr lang="en-US" altLang="zh-CN" sz="3000" dirty="0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where </a:t>
            </a:r>
            <a:r>
              <a:rPr lang="en-US" altLang="zh-CN" sz="3000" dirty="0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the dearest and best </a:t>
            </a:r>
          </a:p>
          <a:p>
            <a:pPr marL="457200" indent="-457200" algn="ctr">
              <a:lnSpc>
                <a:spcPct val="105000"/>
              </a:lnSpc>
            </a:pPr>
            <a:r>
              <a:rPr lang="en-US" altLang="zh-CN" sz="3000" dirty="0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for a world of lost sinners was slain.</a:t>
            </a:r>
            <a:r>
              <a:rPr lang="en-US" altLang="zh-CN" sz="30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 </a:t>
            </a:r>
            <a:r>
              <a:rPr lang="zh-CN" altLang="en-US" sz="3000" dirty="0" smtClean="0">
                <a:solidFill>
                  <a:schemeClr val="bg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78058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故我愛高舉主十字架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願將世上虛榮全放下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我一生要背負十字架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到那天可換公義冠冕</a:t>
            </a:r>
            <a:r>
              <a:rPr lang="en-US" altLang="zh-CN" sz="2000" b="1" dirty="0" smtClean="0">
                <a:solidFill>
                  <a:schemeClr val="bg1"/>
                </a:solidFill>
                <a:ea typeface="SimSun" pitchFamily="2" charset="-122"/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  <a:ea typeface="SimSun" pitchFamily="2" charset="-122"/>
              </a:rPr>
            </a:br>
            <a:r>
              <a:rPr lang="en-US" altLang="zh-CN" sz="16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	</a:t>
            </a:r>
          </a:p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So I’ll cherish the old rugged cross,  </a:t>
            </a:r>
          </a:p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Till my trophies at last I lay down; </a:t>
            </a:r>
            <a:b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</a:b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I will cling to the old rugged cross, </a:t>
            </a:r>
            <a:b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</a:b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 and exchange it some day for a crown</a:t>
            </a:r>
            <a:r>
              <a:rPr lang="en-US" altLang="zh-CN" sz="36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12" y="173883"/>
            <a:ext cx="867645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這古舊十字架 被世人所輕視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我卻以十架為寶貴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神愛子主耶穌 捨棄天堂榮華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願背負十架往各各他</a:t>
            </a:r>
            <a:r>
              <a:rPr lang="zh-CN" altLang="en-US" sz="2000" b="1" dirty="0" smtClean="0">
                <a:solidFill>
                  <a:schemeClr val="bg1"/>
                </a:solidFill>
                <a:latin typeface="TSC FWeibei L5 TT" pitchFamily="49" charset="-120"/>
                <a:ea typeface="TSC FWeibei L5 TT" pitchFamily="49" charset="-120"/>
              </a:rPr>
              <a:t/>
            </a:r>
            <a:br>
              <a:rPr lang="zh-CN" altLang="en-US" sz="2000" b="1" dirty="0" smtClean="0">
                <a:solidFill>
                  <a:schemeClr val="bg1"/>
                </a:solidFill>
                <a:latin typeface="TSC FWeibei L5 TT" pitchFamily="49" charset="-120"/>
                <a:ea typeface="TSC FWeibei L5 TT" pitchFamily="49" charset="-120"/>
              </a:rPr>
            </a:br>
            <a:endParaRPr lang="en-US" altLang="zh-CN" sz="1200" b="1" dirty="0" smtClean="0">
              <a:solidFill>
                <a:schemeClr val="bg1"/>
              </a:solidFill>
              <a:latin typeface="Arial" pitchFamily="34" charset="0"/>
              <a:ea typeface="TSC FWeibei L5 TT" pitchFamily="49" charset="-120"/>
              <a:cs typeface="Arial" pitchFamily="34" charset="0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O that old rugged </a:t>
            </a:r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cross, so </a:t>
            </a:r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despised </a:t>
            </a:r>
            <a:endParaRPr lang="en-US" altLang="zh-CN" sz="3200" dirty="0" smtClean="0">
              <a:solidFill>
                <a:schemeClr val="bg1"/>
              </a:solidFill>
              <a:latin typeface="Arial" pitchFamily="34" charset="0"/>
              <a:ea typeface="TSC FWeibei L5 TT" pitchFamily="49" charset="-120"/>
              <a:cs typeface="Arial" pitchFamily="34" charset="0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by </a:t>
            </a:r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the </a:t>
            </a:r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world,  has </a:t>
            </a:r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a wondrous attraction </a:t>
            </a:r>
            <a:endParaRPr lang="en-US" altLang="zh-CN" sz="3200" dirty="0" smtClean="0">
              <a:solidFill>
                <a:schemeClr val="bg1"/>
              </a:solidFill>
              <a:latin typeface="Arial" pitchFamily="34" charset="0"/>
              <a:ea typeface="TSC FWeibei L5 TT" pitchFamily="49" charset="-120"/>
              <a:cs typeface="Arial" pitchFamily="34" charset="0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for me;</a:t>
            </a:r>
            <a:r>
              <a:rPr lang="en-US" altLang="zh-CN" sz="3200" dirty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 </a:t>
            </a:r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for </a:t>
            </a:r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the dear Lamb of God left His glory </a:t>
            </a: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above to bear it to dark Calvary.</a:t>
            </a:r>
            <a:r>
              <a:rPr lang="en-US" altLang="zh-CN" dirty="0" smtClean="0">
                <a:solidFill>
                  <a:schemeClr val="bg1"/>
                </a:solidFill>
                <a:ea typeface="TSC FWeibei L5 TT" pitchFamily="49" charset="-120"/>
              </a:rPr>
              <a:t/>
            </a:r>
            <a:br>
              <a:rPr lang="en-US" altLang="zh-CN" dirty="0" smtClean="0">
                <a:solidFill>
                  <a:schemeClr val="bg1"/>
                </a:solidFill>
                <a:ea typeface="TSC FWeibei L5 TT" pitchFamily="49" charset="-120"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78058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故我愛高舉主十字架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願將世上虛榮全放下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我一生要背負十字架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到那天可換公義冠冕</a:t>
            </a:r>
            <a:r>
              <a:rPr lang="en-US" altLang="zh-CN" sz="2000" b="1" dirty="0" smtClean="0">
                <a:solidFill>
                  <a:schemeClr val="bg1"/>
                </a:solidFill>
                <a:ea typeface="SimSun" pitchFamily="2" charset="-122"/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  <a:ea typeface="SimSun" pitchFamily="2" charset="-122"/>
              </a:rPr>
            </a:br>
            <a:r>
              <a:rPr lang="en-US" altLang="zh-CN" sz="12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	</a:t>
            </a:r>
          </a:p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So I’ll cherish the old rugged cross,  </a:t>
            </a:r>
          </a:p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Till my trophies at last I lay down; </a:t>
            </a:r>
            <a:b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</a:b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I will cling to the old rugged cross, </a:t>
            </a:r>
            <a:b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</a:b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 and exchange it some day for a crown.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" y="1"/>
            <a:ext cx="9168340" cy="5143499"/>
          </a:xfrm>
        </p:spPr>
      </p:pic>
      <p:sp>
        <p:nvSpPr>
          <p:cNvPr id="5" name="TextBox 4"/>
          <p:cNvSpPr txBox="1"/>
          <p:nvPr/>
        </p:nvSpPr>
        <p:spPr>
          <a:xfrm>
            <a:off x="8651668" y="109076"/>
            <a:ext cx="492443" cy="5034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哥倫比亞華人基督教會</a:t>
            </a:r>
            <a:r>
              <a:rPr lang="zh-CN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    信     望     爱     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  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05758"/>
            <a:ext cx="806489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對這古舊十架 我願永遠忠誠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甘受世人辱罵恥笑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救主快要再來 迎接我到天家</a:t>
            </a:r>
            <a:b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 dirty="0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與救主共享永遠榮耀</a:t>
            </a:r>
            <a:r>
              <a:rPr lang="zh-CN" altLang="en-US" sz="2800" b="1" dirty="0" smtClean="0">
                <a:solidFill>
                  <a:srgbClr val="FFFF00"/>
                </a:solidFill>
                <a:latin typeface="TSC FWeibei L5 TT" pitchFamily="49" charset="-120"/>
                <a:ea typeface="TSC FWeibei L5 TT" pitchFamily="49" charset="-120"/>
              </a:rPr>
              <a:t/>
            </a:r>
            <a:br>
              <a:rPr lang="zh-CN" altLang="en-US" sz="2800" b="1" dirty="0" smtClean="0">
                <a:solidFill>
                  <a:srgbClr val="FFFF00"/>
                </a:solidFill>
                <a:latin typeface="TSC FWeibei L5 TT" pitchFamily="49" charset="-120"/>
                <a:ea typeface="TSC FWeibei L5 TT" pitchFamily="49" charset="-120"/>
              </a:rPr>
            </a:br>
            <a:endParaRPr lang="en-US" altLang="zh-CN" sz="1400" b="1" dirty="0" smtClean="0">
              <a:solidFill>
                <a:srgbClr val="FFFF00"/>
              </a:solidFill>
              <a:latin typeface="Arial" pitchFamily="34" charset="0"/>
              <a:ea typeface="TSC FWeibei L5 TT" pitchFamily="49" charset="-120"/>
              <a:cs typeface="Arial" pitchFamily="34" charset="0"/>
            </a:endParaRPr>
          </a:p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To the old rugged cross I will ever be true, </a:t>
            </a:r>
            <a:b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</a:b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Its shame and reproach gladly bear;</a:t>
            </a:r>
            <a:b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</a:b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Then He’ll call me some day </a:t>
            </a: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to </a:t>
            </a: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my home far away, </a:t>
            </a: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Where  </a:t>
            </a: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His glory forever </a:t>
            </a: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I’ll share</a:t>
            </a:r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ea typeface="TSC FWeibei L5 TT" pitchFamily="49" charset="-120"/>
                <a:cs typeface="Arial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1716</Words>
  <Application>Microsoft Office PowerPoint</Application>
  <PresentationFormat>On-screen Show (16:9)</PresentationFormat>
  <Paragraphs>244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SD5LRC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C4 Sanctuary</cp:lastModifiedBy>
  <cp:revision>96</cp:revision>
  <dcterms:created xsi:type="dcterms:W3CDTF">2016-03-20T23:25:41Z</dcterms:created>
  <dcterms:modified xsi:type="dcterms:W3CDTF">2016-03-25T23:01:14Z</dcterms:modified>
</cp:coreProperties>
</file>