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893" r:id="rId2"/>
    <p:sldMasterId id="2147483912" r:id="rId3"/>
  </p:sldMasterIdLst>
  <p:notesMasterIdLst>
    <p:notesMasterId r:id="rId61"/>
  </p:notesMasterIdLst>
  <p:sldIdLst>
    <p:sldId id="323" r:id="rId4"/>
    <p:sldId id="324" r:id="rId5"/>
    <p:sldId id="325" r:id="rId6"/>
    <p:sldId id="327" r:id="rId7"/>
    <p:sldId id="326" r:id="rId8"/>
    <p:sldId id="328" r:id="rId9"/>
    <p:sldId id="329" r:id="rId10"/>
    <p:sldId id="257" r:id="rId11"/>
    <p:sldId id="258" r:id="rId12"/>
    <p:sldId id="295" r:id="rId13"/>
    <p:sldId id="296" r:id="rId14"/>
    <p:sldId id="297" r:id="rId15"/>
    <p:sldId id="298" r:id="rId16"/>
    <p:sldId id="299" r:id="rId17"/>
    <p:sldId id="300" r:id="rId18"/>
    <p:sldId id="330" r:id="rId19"/>
    <p:sldId id="331" r:id="rId20"/>
    <p:sldId id="332" r:id="rId21"/>
    <p:sldId id="302" r:id="rId22"/>
    <p:sldId id="303" r:id="rId23"/>
    <p:sldId id="318" r:id="rId24"/>
    <p:sldId id="304" r:id="rId25"/>
    <p:sldId id="319" r:id="rId26"/>
    <p:sldId id="305" r:id="rId27"/>
    <p:sldId id="320" r:id="rId28"/>
    <p:sldId id="333" r:id="rId29"/>
    <p:sldId id="334" r:id="rId30"/>
    <p:sldId id="335" r:id="rId31"/>
    <p:sldId id="336" r:id="rId32"/>
    <p:sldId id="337" r:id="rId33"/>
    <p:sldId id="338" r:id="rId34"/>
    <p:sldId id="339" r:id="rId35"/>
    <p:sldId id="340" r:id="rId36"/>
    <p:sldId id="341" r:id="rId37"/>
    <p:sldId id="342"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286" r:id="rId51"/>
    <p:sldId id="285" r:id="rId52"/>
    <p:sldId id="288" r:id="rId53"/>
    <p:sldId id="294" r:id="rId54"/>
    <p:sldId id="289" r:id="rId55"/>
    <p:sldId id="287" r:id="rId56"/>
    <p:sldId id="301" r:id="rId57"/>
    <p:sldId id="293" r:id="rId58"/>
    <p:sldId id="343" r:id="rId59"/>
    <p:sldId id="347" r:id="rId6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8E4E8611-B24C-429C-90DB-93AA78ECDF37}">
          <p14:sldIdLst>
            <p14:sldId id="323"/>
            <p14:sldId id="324"/>
            <p14:sldId id="325"/>
          </p14:sldIdLst>
        </p14:section>
        <p14:section name="Reading 1" id="{CC7A9F8E-C254-4294-A178-D6C819161B91}">
          <p14:sldIdLst>
            <p14:sldId id="327"/>
            <p14:sldId id="326"/>
            <p14:sldId id="328"/>
            <p14:sldId id="329"/>
          </p14:sldIdLst>
        </p14:section>
        <p14:section name="Jesus Paid It All" id="{FB4811D4-9D55-4D5D-B904-D0601175352C}">
          <p14:sldIdLst>
            <p14:sldId id="257"/>
            <p14:sldId id="258"/>
            <p14:sldId id="295"/>
            <p14:sldId id="296"/>
            <p14:sldId id="297"/>
            <p14:sldId id="298"/>
            <p14:sldId id="299"/>
            <p14:sldId id="300"/>
          </p14:sldIdLst>
        </p14:section>
        <p14:section name="Reading 2" id="{1856F53E-33CC-41C9-BC9A-34E67513A199}">
          <p14:sldIdLst>
            <p14:sldId id="330"/>
            <p14:sldId id="331"/>
            <p14:sldId id="332"/>
          </p14:sldIdLst>
        </p14:section>
        <p14:section name="Via Dolorosa" id="{5BA48EA3-238F-4D3B-85B3-9802FC188B60}">
          <p14:sldIdLst>
            <p14:sldId id="302"/>
            <p14:sldId id="303"/>
            <p14:sldId id="318"/>
            <p14:sldId id="304"/>
            <p14:sldId id="319"/>
            <p14:sldId id="305"/>
            <p14:sldId id="320"/>
            <p14:sldId id="333"/>
            <p14:sldId id="334"/>
            <p14:sldId id="335"/>
            <p14:sldId id="336"/>
            <p14:sldId id="337"/>
          </p14:sldIdLst>
        </p14:section>
        <p14:section name="Reading 3" id="{68433930-B6F1-42CB-ABA3-6621D91915F3}">
          <p14:sldIdLst>
            <p14:sldId id="338"/>
            <p14:sldId id="339"/>
            <p14:sldId id="340"/>
          </p14:sldIdLst>
        </p14:section>
        <p14:section name="Message" id="{545DCF3F-45F3-4EE7-B939-74E7A69ACE23}">
          <p14:sldIdLst>
            <p14:sldId id="341"/>
            <p14:sldId id="342"/>
          </p14:sldIdLst>
        </p14:section>
        <p14:section name="是你牵着我的手" id="{70AE910E-DEC6-4252-89AC-AD39D9960576}">
          <p14:sldIdLst>
            <p14:sldId id="306"/>
            <p14:sldId id="307"/>
            <p14:sldId id="308"/>
            <p14:sldId id="309"/>
            <p14:sldId id="310"/>
            <p14:sldId id="311"/>
            <p14:sldId id="312"/>
            <p14:sldId id="313"/>
            <p14:sldId id="314"/>
            <p14:sldId id="315"/>
            <p14:sldId id="316"/>
            <p14:sldId id="317"/>
          </p14:sldIdLst>
        </p14:section>
        <p14:section name="Amazing Grace" id="{B56DFB40-E060-432E-8114-3A24898531D8}">
          <p14:sldIdLst>
            <p14:sldId id="286"/>
            <p14:sldId id="285"/>
            <p14:sldId id="288"/>
            <p14:sldId id="294"/>
            <p14:sldId id="289"/>
            <p14:sldId id="287"/>
            <p14:sldId id="301"/>
            <p14:sldId id="293"/>
            <p14:sldId id="343"/>
            <p14:sldId id="347"/>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E4C9BE"/>
    <a:srgbClr val="E06262"/>
    <a:srgbClr val="5D13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9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uFillTx/>
              </a:defRPr>
            </a:lvl1pPr>
            <a:lvl2pPr lvl="1">
              <a:spcBef>
                <a:spcPts val="0"/>
              </a:spcBef>
              <a:defRPr sz="1100">
                <a:uFillTx/>
              </a:defRPr>
            </a:lvl2pPr>
            <a:lvl3pPr lvl="2">
              <a:spcBef>
                <a:spcPts val="0"/>
              </a:spcBef>
              <a:defRPr sz="1100">
                <a:uFillTx/>
              </a:defRPr>
            </a:lvl3pPr>
            <a:lvl4pPr lvl="3">
              <a:spcBef>
                <a:spcPts val="0"/>
              </a:spcBef>
              <a:defRPr sz="1100">
                <a:uFillTx/>
              </a:defRPr>
            </a:lvl4pPr>
            <a:lvl5pPr lvl="4">
              <a:spcBef>
                <a:spcPts val="0"/>
              </a:spcBef>
              <a:defRPr sz="1100">
                <a:uFillTx/>
              </a:defRPr>
            </a:lvl5pPr>
            <a:lvl6pPr lvl="5">
              <a:spcBef>
                <a:spcPts val="0"/>
              </a:spcBef>
              <a:defRPr sz="1100">
                <a:uFillTx/>
              </a:defRPr>
            </a:lvl6pPr>
            <a:lvl7pPr lvl="6">
              <a:spcBef>
                <a:spcPts val="0"/>
              </a:spcBef>
              <a:defRPr sz="1100">
                <a:uFillTx/>
              </a:defRPr>
            </a:lvl7pPr>
            <a:lvl8pPr lvl="7">
              <a:spcBef>
                <a:spcPts val="0"/>
              </a:spcBef>
              <a:defRPr sz="1100">
                <a:uFillTx/>
              </a:defRPr>
            </a:lvl8pPr>
            <a:lvl9pPr lvl="8">
              <a:spcBef>
                <a:spcPts val="0"/>
              </a:spcBef>
              <a:defRPr sz="1100">
                <a:uFillTx/>
              </a:defRPr>
            </a:lvl9pPr>
          </a:lstStyle>
          <a:p>
            <a:endParaRPr/>
          </a:p>
        </p:txBody>
      </p:sp>
    </p:spTree>
    <p:extLst>
      <p:ext uri="{BB962C8B-B14F-4D97-AF65-F5344CB8AC3E}">
        <p14:creationId xmlns:p14="http://schemas.microsoft.com/office/powerpoint/2010/main" val="3815503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131506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238819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016356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262467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244131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2938246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1253311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704071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1471744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78946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646946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710777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994347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510885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397581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2802571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2079918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853261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175270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409936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420516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1520968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172035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1699357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1428034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2759967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120194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86640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4046577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789587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422785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168657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1892059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uFillTx/>
            </a:endParaRPr>
          </a:p>
        </p:txBody>
      </p:sp>
    </p:spTree>
    <p:extLst>
      <p:ext uri="{BB962C8B-B14F-4D97-AF65-F5344CB8AC3E}">
        <p14:creationId xmlns:p14="http://schemas.microsoft.com/office/powerpoint/2010/main" val="2605416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343995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428513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uFillTx/>
            </a:endParaRPr>
          </a:p>
        </p:txBody>
      </p:sp>
    </p:spTree>
    <p:extLst>
      <p:ext uri="{BB962C8B-B14F-4D97-AF65-F5344CB8AC3E}">
        <p14:creationId xmlns:p14="http://schemas.microsoft.com/office/powerpoint/2010/main" val="2373387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48A87A34-81AB-432B-8DAE-1953F412C126}" type="datetimeFigureOut">
              <a:rPr lang="en-US" dirty="0"/>
              <a:t>4/19/2019</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410683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512743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pPr/>
              <a:t>4/19/2019</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229329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pPr/>
              <a:t>4/19/2019</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fld id="{6D22F896-40B5-4ADD-8801-0D06FADFA095}" type="slidenum">
              <a:rPr lang="en-US" dirty="0"/>
              <a:t>‹#›</a:t>
            </a:fld>
            <a:endParaRPr lang="en-US" dirty="0"/>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3585388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48A87A34-81AB-432B-8DAE-1953F412C126}" type="datetimeFigureOut">
              <a:rPr lang="en-US" dirty="0"/>
              <a:pPr/>
              <a:t>4/19/2019</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960372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834962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3556630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9043969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48A87A34-81AB-432B-8DAE-1953F412C126}" type="datetimeFigureOut">
              <a:rPr lang="en-US" dirty="0"/>
              <a:pPr/>
              <a:t>4/19/2019</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2504369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blu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295550" y="1991812"/>
            <a:ext cx="6552900" cy="1159800"/>
          </a:xfrm>
          <a:prstGeom prst="rect">
            <a:avLst/>
          </a:prstGeom>
        </p:spPr>
        <p:txBody>
          <a:bodyPr lIns="91425" tIns="91425" rIns="91425" bIns="91425" anchor="ctr" anchorCtr="0"/>
          <a:lstStyle>
            <a:lvl1pPr lvl="0" algn="ctr">
              <a:spcBef>
                <a:spcPts val="0"/>
              </a:spcBef>
              <a:buClr>
                <a:srgbClr val="FFFFFF"/>
              </a:buClr>
              <a:buSzPct val="100000"/>
              <a:defRPr sz="4800">
                <a:solidFill>
                  <a:srgbClr val="FFFFFF"/>
                </a:solidFill>
                <a:uFillTx/>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endParaRPr/>
          </a:p>
        </p:txBody>
      </p:sp>
    </p:spTree>
    <p:extLst>
      <p:ext uri="{BB962C8B-B14F-4D97-AF65-F5344CB8AC3E}">
        <p14:creationId xmlns:p14="http://schemas.microsoft.com/office/powerpoint/2010/main" val="568832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48A87A34-81AB-432B-8DAE-1953F412C126}" type="datetimeFigureOut">
              <a:rPr lang="en-US" smtClean="0"/>
              <a:t>4/19/2019</a:t>
            </a:fld>
            <a:endParaRPr lang="en-US" dirty="0"/>
          </a:p>
        </p:txBody>
      </p:sp>
      <p:sp>
        <p:nvSpPr>
          <p:cNvPr id="5" name="Footer Placeholder 4"/>
          <p:cNvSpPr>
            <a:spLocks noGrp="1"/>
          </p:cNvSpPr>
          <p:nvPr>
            <p:ph type="ftr" sz="quarter" idx="11"/>
          </p:nvPr>
        </p:nvSpPr>
        <p:spPr>
          <a:xfrm>
            <a:off x="2971799" y="4402932"/>
            <a:ext cx="3670469" cy="283369"/>
          </a:xfrm>
        </p:spPr>
        <p:txBody>
          <a:bodyPr/>
          <a:lstStyle/>
          <a:p>
            <a:endParaRPr lang="en-US" dirty="0"/>
          </a:p>
        </p:txBody>
      </p:sp>
      <p:sp>
        <p:nvSpPr>
          <p:cNvPr id="6" name="Slide Number Placeholder 5"/>
          <p:cNvSpPr>
            <a:spLocks noGrp="1"/>
          </p:cNvSpPr>
          <p:nvPr>
            <p:ph type="sldNum" sz="quarter" idx="12"/>
          </p:nvPr>
        </p:nvSpPr>
        <p:spPr>
          <a:xfrm>
            <a:off x="7956719" y="4402932"/>
            <a:ext cx="413375" cy="28336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4286188"/>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7996230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065349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3753018"/>
      </p:ext>
    </p:extLst>
  </p:cSld>
  <p:clrMapOvr>
    <a:masterClrMapping/>
  </p:clrMapOvr>
  <p:hf sldNum="0" hdr="0" ftr="0" dt="0"/>
  <p:extLst>
    <p:ext uri="{DCECCB84-F9BA-43D5-87BE-67443E8EF086}">
      <p15:sldGuideLst xmlns=""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372076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731188"/>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7135616"/>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4/19/2019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9713571"/>
      </p:ext>
    </p:extLst>
  </p:cSld>
  <p:clrMapOvr>
    <a:masterClrMapping/>
  </p:clrMapOvr>
  <p:extLst>
    <p:ext uri="{DCECCB84-F9BA-43D5-87BE-67443E8EF086}">
      <p15:sldGuideLst xmlns=""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7244230"/>
      </p:ext>
    </p:extLst>
  </p:cSld>
  <p:clrMapOvr>
    <a:masterClrMapping/>
  </p:clrMapOvr>
  <p:hf sldNum="0" hdr="0" ftr="0" dt="0"/>
  <p:extLst>
    <p:ext uri="{DCECCB84-F9BA-43D5-87BE-67443E8EF086}">
      <p15:sldGuideLst xmlns=""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14842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6495394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208246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pPr/>
              <a:t>4/19/2019</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45599888"/>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1504790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6426283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116436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415628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8" name="Title 1"/>
          <p:cNvSpPr>
            <a:spLocks noGrp="1"/>
          </p:cNvSpPr>
          <p:nvPr>
            <p:ph type="title"/>
          </p:nvPr>
        </p:nvSpPr>
        <p:spPr>
          <a:xfrm>
            <a:off x="514351" y="457201"/>
            <a:ext cx="7598569" cy="10922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670235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8869346"/>
      </p:ext>
    </p:extLst>
  </p:cSld>
  <p:clrMapOvr>
    <a:masterClrMapping/>
  </p:clrMapOvr>
  <p:hf sldNum="0" hdr="0" ftr="0" dt="0"/>
  <p:extLst>
    <p:ext uri="{DCECCB84-F9BA-43D5-87BE-67443E8EF086}">
      <p15:sldGuideLst xmlns=""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cSld name="Title blu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295550" y="1991812"/>
            <a:ext cx="6552900" cy="1159800"/>
          </a:xfrm>
          <a:prstGeom prst="rect">
            <a:avLst/>
          </a:prstGeom>
        </p:spPr>
        <p:txBody>
          <a:bodyPr lIns="91425" tIns="91425" rIns="91425" bIns="91425" anchor="ctr" anchorCtr="0"/>
          <a:lstStyle>
            <a:lvl1pPr lvl="0" algn="ctr">
              <a:spcBef>
                <a:spcPts val="0"/>
              </a:spcBef>
              <a:buClr>
                <a:srgbClr val="FFFFFF"/>
              </a:buClr>
              <a:buSzPct val="100000"/>
              <a:defRPr sz="4800">
                <a:solidFill>
                  <a:srgbClr val="FFFFFF"/>
                </a:solidFill>
                <a:uFillTx/>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endParaRPr/>
          </a:p>
        </p:txBody>
      </p:sp>
    </p:spTree>
    <p:extLst>
      <p:ext uri="{BB962C8B-B14F-4D97-AF65-F5344CB8AC3E}">
        <p14:creationId xmlns:p14="http://schemas.microsoft.com/office/powerpoint/2010/main" val="1061612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5" name="Footer Placeholder 4"/>
          <p:cNvSpPr>
            <a:spLocks noGrp="1"/>
          </p:cNvSpPr>
          <p:nvPr>
            <p:ph type="ftr" sz="quarter" idx="11"/>
          </p:nvPr>
        </p:nvSpPr>
        <p:spPr>
          <a:xfrm>
            <a:off x="1028700" y="3242884"/>
            <a:ext cx="4800600" cy="273844"/>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057900" y="1073150"/>
            <a:ext cx="2057400" cy="273844"/>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666364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8297329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0" y="285751"/>
            <a:ext cx="5243619" cy="273049"/>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39" y="285750"/>
            <a:ext cx="482811" cy="273844"/>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86241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1298923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7983157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6204181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83867834"/>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31147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44572545"/>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87063291"/>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5391975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0" y="284956"/>
            <a:ext cx="5243619" cy="273844"/>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39" y="285750"/>
            <a:ext cx="482811" cy="273844"/>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3483433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0" y="284956"/>
            <a:ext cx="5243619" cy="273844"/>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39" y="285750"/>
            <a:ext cx="482811" cy="273844"/>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white"/>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Tree>
    <p:extLst>
      <p:ext uri="{BB962C8B-B14F-4D97-AF65-F5344CB8AC3E}">
        <p14:creationId xmlns:p14="http://schemas.microsoft.com/office/powerpoint/2010/main" val="650135279"/>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0" y="284163"/>
            <a:ext cx="5243619" cy="273844"/>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39" y="285750"/>
            <a:ext cx="482811" cy="273844"/>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743577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7208408"/>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461960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785403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88794226"/>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0" y="285750"/>
            <a:ext cx="5243619" cy="273844"/>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39" y="285750"/>
            <a:ext cx="482811" cy="273844"/>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5188217"/>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Title blu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295550" y="1991812"/>
            <a:ext cx="6552900" cy="1159800"/>
          </a:xfrm>
          <a:prstGeom prst="rect">
            <a:avLst/>
          </a:prstGeom>
        </p:spPr>
        <p:txBody>
          <a:bodyPr lIns="91425" tIns="91425" rIns="91425" bIns="91425" anchor="ctr" anchorCtr="0"/>
          <a:lstStyle>
            <a:lvl1pPr lvl="0" algn="ctr">
              <a:spcBef>
                <a:spcPts val="0"/>
              </a:spcBef>
              <a:buClr>
                <a:srgbClr val="FFFFFF"/>
              </a:buClr>
              <a:buSzPct val="100000"/>
              <a:defRPr sz="4800">
                <a:solidFill>
                  <a:srgbClr val="FFFFFF"/>
                </a:solidFill>
                <a:uFillTx/>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endParaRPr/>
          </a:p>
        </p:txBody>
      </p:sp>
    </p:spTree>
    <p:extLst>
      <p:ext uri="{BB962C8B-B14F-4D97-AF65-F5344CB8AC3E}">
        <p14:creationId xmlns:p14="http://schemas.microsoft.com/office/powerpoint/2010/main" val="252142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212728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6182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417571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523988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2.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1.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pPr/>
              <a:t>4/19/2019</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40220727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8A87A34-81AB-432B-8DAE-1953F412C126}" type="datetimeFigureOut">
              <a:rPr lang="en-US" smtClean="0"/>
              <a:pPr/>
              <a:t>4/19/2019</a:t>
            </a:fld>
            <a:endParaRPr lang="en-US" dirty="0"/>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04003784"/>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48A87A34-81AB-432B-8DAE-1953F412C126}" type="datetimeFigureOut">
              <a:rPr lang="en-US" dirty="0">
                <a:solidFill>
                  <a:prstClr val="white">
                    <a:tint val="75000"/>
                  </a:prstClr>
                </a:solidFill>
              </a:rPr>
              <a:pPr/>
              <a:t>4/19/2019</a:t>
            </a:fld>
            <a:endParaRPr lang="en-US" dirty="0">
              <a:solidFill>
                <a:prstClr val="white">
                  <a:tint val="75000"/>
                </a:prstClr>
              </a:solidFill>
            </a:endParaRPr>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02854631"/>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2288934" y="1079033"/>
            <a:ext cx="6952343" cy="3262432"/>
          </a:xfrm>
          <a:prstGeom prst="rect">
            <a:avLst/>
          </a:prstGeom>
          <a:noFill/>
        </p:spPr>
        <p:txBody>
          <a:bodyPr wrap="square" rtlCol="0">
            <a:spAutoFit/>
          </a:bodyPr>
          <a:lstStyle/>
          <a:p>
            <a:pPr algn="ctr"/>
            <a:r>
              <a:rPr lang="en-US" altLang="zh-CN" sz="36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Chinese Christian Church of Columbia</a:t>
            </a:r>
          </a:p>
          <a:p>
            <a:pPr algn="ctr"/>
            <a:r>
              <a:rPr lang="zh-CN" altLang="en-US" sz="36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哥伦比亚华人教会</a:t>
            </a:r>
            <a:endParaRPr lang="en-US" altLang="zh-CN" sz="36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a:p>
            <a:pPr algn="ctr"/>
            <a:endParaRPr lang="en-US" altLang="zh-CN" sz="36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a:p>
            <a:pPr algn="ctr"/>
            <a:r>
              <a:rPr lang="en-US" altLang="zh-CN" sz="5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rPr>
              <a:t>Good Friday</a:t>
            </a:r>
            <a:r>
              <a:rPr lang="zh-CN" altLang="en-US" sz="4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r>
            <a:br>
              <a:rPr lang="zh-CN" altLang="en-US" sz="4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4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耶稣受难日</a:t>
            </a:r>
            <a:endParaRPr lang="en-US" altLang="zh-CN" sz="4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75627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1010631"/>
            <a:ext cx="7118700" cy="1159800"/>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我无嘉言善行 可藉此得救恩</a:t>
            </a:r>
            <a:r>
              <a:rPr lang="en-US" altLang="zh-CN" sz="36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r>
            <a:br>
              <a:rPr lang="en-US" altLang="zh-CN" sz="36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6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唯主所流宝血 能洗一切罪痕</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3052897"/>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FOR NOTHING GOOD HAVE I</a:t>
            </a:r>
          </a:p>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WHEREBY THY GRACE TO CLAIM</a:t>
            </a:r>
          </a:p>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I WILL WASH MY GARMENTS WHITE</a:t>
            </a:r>
          </a:p>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IN THE BLOOD OF CALV’RY’S LAMB</a:t>
            </a:r>
          </a:p>
        </p:txBody>
      </p:sp>
    </p:spTree>
    <p:extLst>
      <p:ext uri="{BB962C8B-B14F-4D97-AF65-F5344CB8AC3E}">
        <p14:creationId xmlns:p14="http://schemas.microsoft.com/office/powerpoint/2010/main" val="3999619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952574"/>
            <a:ext cx="7118700" cy="1159800"/>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38100" dist="38100" dir="2700000" algn="tl">
                    <a:srgbClr val="000000">
                      <a:alpha val="43137"/>
                    </a:srgbClr>
                  </a:outerShdw>
                </a:effectLst>
                <a:latin typeface="Microsoft Yi Baiti" panose="03000500000000000000" pitchFamily="66" charset="0"/>
                <a:ea typeface="KaiTi" panose="02010609060101010101" pitchFamily="49" charset="-122"/>
              </a:rPr>
              <a:t>主为我舍身 罪债全还清</a:t>
            </a:r>
            <a:br>
              <a:rPr lang="zh-CN" altLang="en-US" sz="3600" dirty="0">
                <a:solidFill>
                  <a:schemeClr val="tx1"/>
                </a:solidFill>
                <a:effectLst>
                  <a:outerShdw blurRad="38100" dist="38100" dir="2700000" algn="tl">
                    <a:srgbClr val="000000">
                      <a:alpha val="43137"/>
                    </a:srgbClr>
                  </a:outerShdw>
                </a:effectLst>
                <a:latin typeface="Microsoft Yi Baiti" panose="03000500000000000000" pitchFamily="66" charset="0"/>
                <a:ea typeface="KaiTi" panose="02010609060101010101" pitchFamily="49" charset="-122"/>
              </a:rPr>
            </a:br>
            <a:r>
              <a:rPr lang="zh-CN" altLang="en-US" sz="3600" dirty="0">
                <a:solidFill>
                  <a:schemeClr val="tx1"/>
                </a:solidFill>
                <a:effectLst>
                  <a:outerShdw blurRad="38100" dist="38100" dir="2700000" algn="tl">
                    <a:srgbClr val="000000">
                      <a:alpha val="43137"/>
                    </a:srgbClr>
                  </a:outerShdw>
                </a:effectLst>
                <a:latin typeface="Microsoft Yi Baiti" panose="03000500000000000000" pitchFamily="66" charset="0"/>
                <a:ea typeface="KaiTi" panose="02010609060101010101" pitchFamily="49" charset="-122"/>
              </a:rPr>
              <a:t>无数罪孽污秽心 主洗比雪更白</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3031126"/>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JESUS PAID IT ALL</a:t>
            </a:r>
          </a:p>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ALL TO HIM I OWE</a:t>
            </a:r>
          </a:p>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SIN HAD LEFT A CRIMSON STAIN</a:t>
            </a:r>
          </a:p>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HE WASHED IT WHITE AS SNOW</a:t>
            </a:r>
          </a:p>
        </p:txBody>
      </p:sp>
    </p:spTree>
    <p:extLst>
      <p:ext uri="{BB962C8B-B14F-4D97-AF65-F5344CB8AC3E}">
        <p14:creationId xmlns:p14="http://schemas.microsoft.com/office/powerpoint/2010/main" val="264547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3383718"/>
            <a:ext cx="7118700" cy="1159800"/>
          </a:xfrm>
          <a:prstGeom prst="rect">
            <a:avLst/>
          </a:prstGeom>
        </p:spPr>
        <p:txBody>
          <a:bodyPr lIns="91425" tIns="91425" rIns="91425" bIns="91425" anchor="ctr" anchorCtr="0">
            <a:noAutofit/>
          </a:bodyPr>
          <a:lstStyle/>
          <a:p>
            <a:pPr lvl="0">
              <a:lnSpc>
                <a:spcPct val="150000"/>
              </a:lnSpc>
            </a:pPr>
            <a: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主为我舍身 罪债全还清</a:t>
            </a:r>
            <a:b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无数罪孽污秽心 主洗比雪更白</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1179882"/>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Jesus paid it all</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All to Him I owe</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Sin had left a crimson stain</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He washed it white as snow</a:t>
            </a:r>
          </a:p>
        </p:txBody>
      </p:sp>
    </p:spTree>
    <p:extLst>
      <p:ext uri="{BB962C8B-B14F-4D97-AF65-F5344CB8AC3E}">
        <p14:creationId xmlns:p14="http://schemas.microsoft.com/office/powerpoint/2010/main" val="3886773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3383718"/>
            <a:ext cx="7118700" cy="1159800"/>
          </a:xfrm>
          <a:prstGeom prst="rect">
            <a:avLst/>
          </a:prstGeom>
        </p:spPr>
        <p:txBody>
          <a:bodyPr lIns="91425" tIns="91425" rIns="91425" bIns="91425" anchor="ctr" anchorCtr="0">
            <a:noAutofit/>
          </a:bodyPr>
          <a:lstStyle/>
          <a:p>
            <a:pPr lvl="0">
              <a:lnSpc>
                <a:spcPct val="150000"/>
              </a:lnSpc>
            </a:pPr>
            <a: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将来身体得赎 荣耀站主面前</a:t>
            </a:r>
            <a:b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我口仍要歌唱 主赐救恩完全</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1179882"/>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And when before the throne</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I stand in Him complete</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Jesus died my soul to save</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My lips shall still repeat</a:t>
            </a:r>
          </a:p>
        </p:txBody>
      </p:sp>
    </p:spTree>
    <p:extLst>
      <p:ext uri="{BB962C8B-B14F-4D97-AF65-F5344CB8AC3E}">
        <p14:creationId xmlns:p14="http://schemas.microsoft.com/office/powerpoint/2010/main" val="259213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3383718"/>
            <a:ext cx="7118700" cy="1159800"/>
          </a:xfrm>
          <a:prstGeom prst="rect">
            <a:avLst/>
          </a:prstGeom>
        </p:spPr>
        <p:txBody>
          <a:bodyPr lIns="91425" tIns="91425" rIns="91425" bIns="91425" anchor="ctr" anchorCtr="0">
            <a:noAutofit/>
          </a:bodyPr>
          <a:lstStyle/>
          <a:p>
            <a:pPr lvl="0">
              <a:lnSpc>
                <a:spcPct val="150000"/>
              </a:lnSpc>
            </a:pPr>
            <a: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主为我舍身 罪债全还清</a:t>
            </a:r>
            <a:b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无数罪孽污秽心 主洗比雪更白</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1179882"/>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Jesus paid it all</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All to Him I owe</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Sin had left a crimson stain</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He washed it white as snow</a:t>
            </a:r>
          </a:p>
        </p:txBody>
      </p:sp>
    </p:spTree>
    <p:extLst>
      <p:ext uri="{BB962C8B-B14F-4D97-AF65-F5344CB8AC3E}">
        <p14:creationId xmlns:p14="http://schemas.microsoft.com/office/powerpoint/2010/main" val="325540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3383718"/>
            <a:ext cx="7118700" cy="1159800"/>
          </a:xfrm>
          <a:prstGeom prst="rect">
            <a:avLst/>
          </a:prstGeom>
        </p:spPr>
        <p:txBody>
          <a:bodyPr lIns="91425" tIns="91425" rIns="91425" bIns="91425" anchor="ctr" anchorCtr="0">
            <a:noAutofit/>
          </a:bodyPr>
          <a:lstStyle/>
          <a:p>
            <a:pPr lvl="0">
              <a:lnSpc>
                <a:spcPct val="150000"/>
              </a:lnSpc>
            </a:pPr>
            <a: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主为我舍身 罪债全还清</a:t>
            </a:r>
            <a:b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无数罪孽污秽心 主洗比雪更白</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1179882"/>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Jesus paid it all</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All to Him I owe</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Sin had left a crimson stain</a:t>
            </a:r>
          </a:p>
          <a:p>
            <a:pPr>
              <a:lnSpc>
                <a:spcPct val="150000"/>
              </a:lnSpc>
            </a:pPr>
            <a:r>
              <a:rPr lang="en-US" altLang="zh-CN" sz="2800" dirty="0">
                <a:solidFill>
                  <a:schemeClr val="tx1"/>
                </a:solidFill>
                <a:effectLst>
                  <a:outerShdw blurRad="38100" dist="38100" dir="2700000" algn="tl">
                    <a:srgbClr val="000000">
                      <a:alpha val="43137"/>
                    </a:srgbClr>
                  </a:outerShdw>
                </a:effectLst>
                <a:latin typeface="Bembo"/>
                <a:ea typeface="Verdana" panose="020B0604030504040204" pitchFamily="34" charset="0"/>
              </a:rPr>
              <a:t>He washed it white as snow</a:t>
            </a:r>
          </a:p>
        </p:txBody>
      </p:sp>
    </p:spTree>
    <p:extLst>
      <p:ext uri="{BB962C8B-B14F-4D97-AF65-F5344CB8AC3E}">
        <p14:creationId xmlns:p14="http://schemas.microsoft.com/office/powerpoint/2010/main" val="1697274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E3EC592-0234-4E64-81A4-49994936982D}"/>
              </a:ext>
            </a:extLst>
          </p:cNvPr>
          <p:cNvSpPr txBox="1"/>
          <p:nvPr/>
        </p:nvSpPr>
        <p:spPr>
          <a:xfrm>
            <a:off x="3404681" y="3029278"/>
            <a:ext cx="562797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rPr>
              <a:t>读经</a:t>
            </a:r>
            <a:endParaRPr kumimoji="0" lang="en-US" altLang="zh-CN" sz="5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endParaRPr>
          </a:p>
        </p:txBody>
      </p:sp>
      <p:sp>
        <p:nvSpPr>
          <p:cNvPr id="4" name="TextBox 3">
            <a:extLst>
              <a:ext uri="{FF2B5EF4-FFF2-40B4-BE49-F238E27FC236}">
                <a16:creationId xmlns="" xmlns:a16="http://schemas.microsoft.com/office/drawing/2014/main" id="{B189B924-D43D-4808-8A8B-23B011177A50}"/>
              </a:ext>
            </a:extLst>
          </p:cNvPr>
          <p:cNvSpPr txBox="1"/>
          <p:nvPr/>
        </p:nvSpPr>
        <p:spPr>
          <a:xfrm>
            <a:off x="3718583" y="1190892"/>
            <a:ext cx="5000171" cy="1754326"/>
          </a:xfrm>
          <a:prstGeom prst="rect">
            <a:avLst/>
          </a:prstGeom>
          <a:noFill/>
        </p:spPr>
        <p:txBody>
          <a:bodyPr wrap="square" rtlCol="0">
            <a:spAutoFit/>
          </a:bodyPr>
          <a:lstStyle/>
          <a:p>
            <a:pPr algn="ctr"/>
            <a:r>
              <a:rPr lang="en-US" altLang="zh-CN" sz="60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Scripture Reading</a:t>
            </a:r>
          </a:p>
          <a:p>
            <a:pPr algn="ctr"/>
            <a:r>
              <a:rPr lang="en-US" altLang="zh-CN"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-Chuck</a:t>
            </a:r>
            <a:r>
              <a:rPr lang="zh-CN" altLang="en-US"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 </a:t>
            </a:r>
            <a:r>
              <a:rPr lang="en-US" altLang="zh-CN"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&amp;</a:t>
            </a:r>
            <a:r>
              <a:rPr lang="zh-CN" altLang="en-US"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 </a:t>
            </a:r>
            <a:r>
              <a:rPr lang="en-US" altLang="zh-CN"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Shirley-</a:t>
            </a:r>
          </a:p>
        </p:txBody>
      </p:sp>
    </p:spTree>
    <p:extLst>
      <p:ext uri="{BB962C8B-B14F-4D97-AF65-F5344CB8AC3E}">
        <p14:creationId xmlns:p14="http://schemas.microsoft.com/office/powerpoint/2010/main" val="871338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430690" y="2374142"/>
            <a:ext cx="377554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embo" panose="02020502050201020203" pitchFamily="18" charset="0"/>
                <a:ea typeface="STXingkai" panose="02010800040101010101" pitchFamily="2" charset="-122"/>
                <a:cs typeface="Gisha" panose="020B0604020202020204" pitchFamily="34" charset="-79"/>
              </a:rPr>
              <a:t>Luke 23:39-43 (NIV)</a:t>
            </a:r>
          </a:p>
        </p:txBody>
      </p:sp>
      <p:sp>
        <p:nvSpPr>
          <p:cNvPr id="4" name="TextBox 3">
            <a:extLst>
              <a:ext uri="{FF2B5EF4-FFF2-40B4-BE49-F238E27FC236}">
                <a16:creationId xmlns="" xmlns:a16="http://schemas.microsoft.com/office/drawing/2014/main" id="{C43D9ADB-4007-40A9-B0B5-A10179C6054B}"/>
              </a:ext>
            </a:extLst>
          </p:cNvPr>
          <p:cNvSpPr txBox="1"/>
          <p:nvPr/>
        </p:nvSpPr>
        <p:spPr>
          <a:xfrm>
            <a:off x="430691" y="749919"/>
            <a:ext cx="8541774" cy="1569660"/>
          </a:xfrm>
          <a:prstGeom prst="rect">
            <a:avLst/>
          </a:prstGeom>
          <a:noFill/>
        </p:spPr>
        <p:txBody>
          <a:bodyPr wrap="square" rtlCol="0">
            <a:spAutoFit/>
          </a:bodyPr>
          <a:lstStyle/>
          <a:p>
            <a:pPr lvl="0">
              <a:spcAft>
                <a:spcPts val="600"/>
              </a:spcAft>
            </a:pPr>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39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同钉的犯人中有一个讥笑他，说：“你不是基督吗？救救你自己和我们吧！” </a:t>
            </a:r>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40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另一个就应声责备他，说：“你是一样受刑的，还不怕　神吗？ </a:t>
            </a:r>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41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我们是应得的，因为我们是自作自受，但这个人没有做过一件不对的事。” </a:t>
            </a:r>
            <a:endParaRPr kumimoji="0" lang="en-US" altLang="zh-CN" sz="2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Gisha" panose="020B0604020202020204" pitchFamily="34" charset="-79"/>
            </a:endParaRPr>
          </a:p>
        </p:txBody>
      </p:sp>
      <p:sp>
        <p:nvSpPr>
          <p:cNvPr id="5" name="TextBox 4">
            <a:extLst>
              <a:ext uri="{FF2B5EF4-FFF2-40B4-BE49-F238E27FC236}">
                <a16:creationId xmlns="" xmlns:a16="http://schemas.microsoft.com/office/drawing/2014/main" id="{5D1127E9-53D9-4EF8-8B8E-FDC8FE19BF22}"/>
              </a:ext>
            </a:extLst>
          </p:cNvPr>
          <p:cNvSpPr txBox="1"/>
          <p:nvPr/>
        </p:nvSpPr>
        <p:spPr>
          <a:xfrm>
            <a:off x="430691" y="165144"/>
            <a:ext cx="369763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Gisha" panose="020B0604020202020204" pitchFamily="34" charset="-79"/>
              </a:rPr>
              <a:t>路加福音 </a:t>
            </a:r>
            <a:r>
              <a:rPr kumimoji="0" lang="en-US" altLang="zh-CN" sz="32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embo" panose="02020502050201020203" pitchFamily="18" charset="0"/>
                <a:ea typeface="KaiTi" panose="02010609060101010101" pitchFamily="49" charset="-122"/>
                <a:cs typeface="Gisha" panose="020B0604020202020204" pitchFamily="34" charset="-79"/>
              </a:rPr>
              <a:t>23:39-43</a:t>
            </a:r>
          </a:p>
        </p:txBody>
      </p:sp>
      <p:sp>
        <p:nvSpPr>
          <p:cNvPr id="6" name="TextBox 5">
            <a:extLst>
              <a:ext uri="{FF2B5EF4-FFF2-40B4-BE49-F238E27FC236}">
                <a16:creationId xmlns="" xmlns:a16="http://schemas.microsoft.com/office/drawing/2014/main" id="{3130D64B-4068-4311-8AE1-1D81B3611E5B}"/>
              </a:ext>
            </a:extLst>
          </p:cNvPr>
          <p:cNvSpPr txBox="1"/>
          <p:nvPr/>
        </p:nvSpPr>
        <p:spPr>
          <a:xfrm>
            <a:off x="570129" y="3013480"/>
            <a:ext cx="8262898" cy="1785104"/>
          </a:xfrm>
          <a:prstGeom prst="rect">
            <a:avLst/>
          </a:prstGeom>
          <a:noFill/>
        </p:spPr>
        <p:txBody>
          <a:bodyPr wrap="square" rtlCol="0">
            <a:spAutoFit/>
          </a:bodyPr>
          <a:lstStyle/>
          <a:p>
            <a:pPr lvl="0"/>
            <a:r>
              <a:rPr lang="en-US" altLang="zh-CN" sz="2200" dirty="0">
                <a:solidFill>
                  <a:srgbClr val="E9BF35">
                    <a:lumMod val="20000"/>
                    <a:lumOff val="80000"/>
                  </a:srgbClr>
                </a:solidFill>
                <a:effectLst>
                  <a:outerShdw blurRad="38100" dist="38100" dir="2700000" algn="tl">
                    <a:srgbClr val="000000">
                      <a:alpha val="43137"/>
                    </a:srgbClr>
                  </a:outerShdw>
                </a:effectLst>
                <a:latin typeface="Bembo" panose="02020502050201020203" pitchFamily="18" charset="0"/>
                <a:ea typeface="STXingkai" panose="02010800040101010101" pitchFamily="2" charset="-122"/>
                <a:cs typeface="Gisha" panose="020B0604020202020204" pitchFamily="34" charset="-79"/>
              </a:rPr>
              <a:t>39 One of the criminals who hung there hurled insults at him: “Aren’t you the Messiah? Save yourself and us!”40 But the other criminal rebuked him. “Don’t you fear God,” he said, “since you are under the same sentence? 41 We are punished justly, for we are getting what our deeds deserve. But this man has done nothing wrong.”</a:t>
            </a:r>
            <a:endParaRPr kumimoji="0" lang="en-US" altLang="zh-CN" sz="22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embo" panose="02020502050201020203" pitchFamily="18" charset="0"/>
              <a:ea typeface="STXingkai" panose="02010800040101010101" pitchFamily="2" charset="-122"/>
              <a:cs typeface="Gisha" panose="020B0604020202020204" pitchFamily="34" charset="-79"/>
            </a:endParaRPr>
          </a:p>
        </p:txBody>
      </p:sp>
    </p:spTree>
    <p:extLst>
      <p:ext uri="{BB962C8B-B14F-4D97-AF65-F5344CB8AC3E}">
        <p14:creationId xmlns:p14="http://schemas.microsoft.com/office/powerpoint/2010/main" val="405265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43D9ADB-4007-40A9-B0B5-A10179C6054B}"/>
              </a:ext>
            </a:extLst>
          </p:cNvPr>
          <p:cNvSpPr txBox="1"/>
          <p:nvPr/>
        </p:nvSpPr>
        <p:spPr>
          <a:xfrm>
            <a:off x="412017" y="1090216"/>
            <a:ext cx="8541774" cy="1200329"/>
          </a:xfrm>
          <a:prstGeom prst="rect">
            <a:avLst/>
          </a:prstGeom>
          <a:noFill/>
        </p:spPr>
        <p:txBody>
          <a:bodyPr wrap="square" rtlCol="0">
            <a:spAutoFit/>
          </a:bodyPr>
          <a:lstStyle/>
          <a:p>
            <a:pPr lvl="0"/>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42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他对耶稣说：“耶稣啊，你进入你国的时候，求你记念我。” </a:t>
            </a:r>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43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耶稣对他说：“我实在告诉你，今日你要同我在乐园里了。”</a:t>
            </a:r>
            <a:endParaRPr kumimoji="0" lang="en-US" altLang="zh-CN" sz="2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Gisha" panose="020B0604020202020204" pitchFamily="34" charset="-79"/>
            </a:endParaRPr>
          </a:p>
        </p:txBody>
      </p:sp>
      <p:sp>
        <p:nvSpPr>
          <p:cNvPr id="6" name="TextBox 5">
            <a:extLst>
              <a:ext uri="{FF2B5EF4-FFF2-40B4-BE49-F238E27FC236}">
                <a16:creationId xmlns="" xmlns:a16="http://schemas.microsoft.com/office/drawing/2014/main" id="{3130D64B-4068-4311-8AE1-1D81B3611E5B}"/>
              </a:ext>
            </a:extLst>
          </p:cNvPr>
          <p:cNvSpPr txBox="1"/>
          <p:nvPr/>
        </p:nvSpPr>
        <p:spPr>
          <a:xfrm>
            <a:off x="412017" y="2755635"/>
            <a:ext cx="8230537" cy="1200329"/>
          </a:xfrm>
          <a:prstGeom prst="rect">
            <a:avLst/>
          </a:prstGeom>
          <a:noFill/>
        </p:spPr>
        <p:txBody>
          <a:bodyPr wrap="square" rtlCol="0">
            <a:spAutoFit/>
          </a:bodyPr>
          <a:lstStyle/>
          <a:p>
            <a:pPr lvl="0"/>
            <a:r>
              <a:rPr lang="en-US" altLang="zh-CN" sz="2400" dirty="0">
                <a:solidFill>
                  <a:srgbClr val="E9BF35">
                    <a:lumMod val="20000"/>
                    <a:lumOff val="80000"/>
                  </a:srgbClr>
                </a:solidFill>
                <a:effectLst>
                  <a:outerShdw blurRad="38100" dist="38100" dir="2700000" algn="tl">
                    <a:srgbClr val="000000">
                      <a:alpha val="43137"/>
                    </a:srgbClr>
                  </a:outerShdw>
                </a:effectLst>
                <a:latin typeface="Bembo" panose="02020502050201020203" pitchFamily="18" charset="0"/>
                <a:ea typeface="STXingkai" panose="02010800040101010101" pitchFamily="2" charset="-122"/>
                <a:cs typeface="Gisha" panose="020B0604020202020204" pitchFamily="34" charset="-79"/>
              </a:rPr>
              <a:t>42 Then he said, “Jesus, remember me when you come into your kingdom.” 43 Jesus answered him, “Truly I tell you, today you will be with me in paradise.”</a:t>
            </a:r>
            <a:endParaRPr kumimoji="0" lang="en-US" altLang="zh-CN" sz="2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embo" panose="02020502050201020203" pitchFamily="18" charset="0"/>
              <a:ea typeface="STXingkai" panose="02010800040101010101" pitchFamily="2" charset="-122"/>
              <a:cs typeface="Gisha" panose="020B0604020202020204" pitchFamily="34" charset="-79"/>
            </a:endParaRPr>
          </a:p>
        </p:txBody>
      </p:sp>
    </p:spTree>
    <p:extLst>
      <p:ext uri="{BB962C8B-B14F-4D97-AF65-F5344CB8AC3E}">
        <p14:creationId xmlns:p14="http://schemas.microsoft.com/office/powerpoint/2010/main" val="513422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780798" y="1725528"/>
            <a:ext cx="7582404" cy="1692444"/>
          </a:xfrm>
          <a:prstGeom prst="rect">
            <a:avLst/>
          </a:prstGeom>
        </p:spPr>
        <p:txBody>
          <a:bodyPr lIns="91425" tIns="91425" rIns="91425" bIns="91425" anchor="ctr" anchorCtr="0">
            <a:noAutofit/>
          </a:bodyPr>
          <a:lstStyle/>
          <a:p>
            <a:pPr marL="0" lvl="0" indent="0" rtl="0">
              <a:lnSpc>
                <a:spcPct val="150000"/>
              </a:lnSpc>
              <a:spcBef>
                <a:spcPts val="0"/>
              </a:spcBef>
              <a:buNone/>
            </a:pPr>
            <a:r>
              <a:rPr lang="en-US" altLang="zh-TW" sz="44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Via dolorosa</a:t>
            </a:r>
            <a:endParaRPr lang="zh-TW" altLang="en-US" sz="44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389474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3867741" y="1576051"/>
            <a:ext cx="5000171" cy="923330"/>
          </a:xfrm>
          <a:prstGeom prst="rect">
            <a:avLst/>
          </a:prstGeom>
          <a:noFill/>
        </p:spPr>
        <p:txBody>
          <a:bodyPr wrap="square" rtlCol="0">
            <a:spAutoFit/>
          </a:bodyPr>
          <a:lstStyle/>
          <a:p>
            <a:pPr algn="ctr"/>
            <a:r>
              <a:rPr lang="en-US" altLang="zh-CN" sz="5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Welcome &amp; Greeting</a:t>
            </a:r>
          </a:p>
        </p:txBody>
      </p:sp>
      <p:sp>
        <p:nvSpPr>
          <p:cNvPr id="3" name="TextBox 2">
            <a:extLst>
              <a:ext uri="{FF2B5EF4-FFF2-40B4-BE49-F238E27FC236}">
                <a16:creationId xmlns="" xmlns:a16="http://schemas.microsoft.com/office/drawing/2014/main" id="{5E3EC592-0234-4E64-81A4-49994936982D}"/>
              </a:ext>
            </a:extLst>
          </p:cNvPr>
          <p:cNvSpPr txBox="1"/>
          <p:nvPr/>
        </p:nvSpPr>
        <p:spPr>
          <a:xfrm>
            <a:off x="3404682" y="2483553"/>
            <a:ext cx="5627974" cy="830997"/>
          </a:xfrm>
          <a:prstGeom prst="rect">
            <a:avLst/>
          </a:prstGeom>
          <a:noFill/>
        </p:spPr>
        <p:txBody>
          <a:bodyPr wrap="square" rtlCol="0">
            <a:spAutoFit/>
          </a:bodyPr>
          <a:lstStyle/>
          <a:p>
            <a:pPr algn="ctr"/>
            <a:r>
              <a:rPr lang="zh-CN" altLang="en-US" sz="48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欢迎问候</a:t>
            </a:r>
            <a:endParaRPr lang="en-US" altLang="zh-CN" sz="48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21076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2041979"/>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Down the Via Dolorosa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in Jerusalem that day</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The soldiers tried to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clear the narrow street</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194079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But the crowd pressed into see</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A man condemned to die on Calvary</a:t>
            </a: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3680454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2041979"/>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He was bleeding from a beating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there were stripes upon His back</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And He wore a crown upon his head</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2648018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And He bore with every step</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The scorn of those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who cried out for his death</a:t>
            </a: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676502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2041979"/>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Down the Via Dolorosa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called the way of suffering</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Like a lamb came the Messiah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Christ the King</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3026605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87979"/>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and He chose to walk that road</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out of His love for you and me</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Down the Via Dolorosa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all the way to Calvary</a:t>
            </a: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2083568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87979"/>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The blood that will cleanse</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the souls of all men</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made its way to the heart</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of </a:t>
            </a:r>
            <a:r>
              <a:rPr lang="en-US" altLang="zh-TW" sz="2800" dirty="0" err="1">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jerusalem</a:t>
            </a: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1031612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87979"/>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The blood that will cleanse</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the souls of all men</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made its way to the heart</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of </a:t>
            </a:r>
            <a:r>
              <a:rPr lang="en-US" altLang="zh-TW" sz="2800" dirty="0" err="1">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jerusalem</a:t>
            </a: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171320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2041979"/>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Down the Via Dolorosa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called the way of suffering</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Like a lamb came the Messiah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Christ the King</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1315986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2041979"/>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Down the Via Dolorosa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called the way of suffering</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Like a lamb came the Messiah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Christ the King</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177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3718584" y="1228786"/>
            <a:ext cx="5000171" cy="1107996"/>
          </a:xfrm>
          <a:prstGeom prst="rect">
            <a:avLst/>
          </a:prstGeom>
          <a:noFill/>
        </p:spPr>
        <p:txBody>
          <a:bodyPr wrap="square" rtlCol="0">
            <a:spAutoFit/>
          </a:bodyPr>
          <a:lstStyle/>
          <a:p>
            <a:pPr algn="ctr"/>
            <a:r>
              <a:rPr lang="en-US" altLang="zh-CN" sz="66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Prelude</a:t>
            </a:r>
          </a:p>
        </p:txBody>
      </p:sp>
      <p:sp>
        <p:nvSpPr>
          <p:cNvPr id="3" name="TextBox 2">
            <a:extLst>
              <a:ext uri="{FF2B5EF4-FFF2-40B4-BE49-F238E27FC236}">
                <a16:creationId xmlns="" xmlns:a16="http://schemas.microsoft.com/office/drawing/2014/main" id="{5E3EC592-0234-4E64-81A4-49994936982D}"/>
              </a:ext>
            </a:extLst>
          </p:cNvPr>
          <p:cNvSpPr txBox="1"/>
          <p:nvPr/>
        </p:nvSpPr>
        <p:spPr>
          <a:xfrm>
            <a:off x="3404682" y="2483553"/>
            <a:ext cx="5627974" cy="923330"/>
          </a:xfrm>
          <a:prstGeom prst="rect">
            <a:avLst/>
          </a:prstGeom>
          <a:noFill/>
        </p:spPr>
        <p:txBody>
          <a:bodyPr wrap="square" rtlCol="0">
            <a:spAutoFit/>
          </a:bodyPr>
          <a:lstStyle/>
          <a:p>
            <a:pPr algn="ctr"/>
            <a:r>
              <a:rPr lang="zh-CN" altLang="en-US" sz="5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前奏曲</a:t>
            </a:r>
            <a:endParaRPr lang="en-US" altLang="zh-CN" sz="5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96057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87979"/>
            <a:ext cx="8177981" cy="1692444"/>
          </a:xfrm>
          <a:prstGeom prst="rect">
            <a:avLst/>
          </a:prstGeom>
        </p:spPr>
        <p:txBody>
          <a:bodyPr lIns="91425" tIns="91425" rIns="91425" bIns="91425" anchor="ctr" anchorCtr="0">
            <a:noAutofit/>
          </a:bodyPr>
          <a:lstStyle/>
          <a:p>
            <a:pPr lvl="0">
              <a:lnSpc>
                <a:spcPct val="150000"/>
              </a:lnSpc>
            </a:pP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and He chose to walk that road</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out of His love for you and me</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Down the Via Dolorosa </a:t>
            </a:r>
            <a:b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br>
            <a:r>
              <a:rPr lang="en-US" altLang="zh-TW" sz="2800" dirty="0">
                <a:solidFill>
                  <a:schemeClr val="tx1">
                    <a:lumMod val="95000"/>
                  </a:schemeClr>
                </a:solidFill>
                <a:effectLst>
                  <a:outerShdw blurRad="50800" dist="38100" dir="8100000" algn="tr" rotWithShape="0">
                    <a:schemeClr val="tx1">
                      <a:alpha val="40000"/>
                    </a:schemeClr>
                  </a:outerShdw>
                </a:effectLst>
                <a:latin typeface="Bembo"/>
                <a:ea typeface="Verdana" panose="020B0604030504040204" pitchFamily="34" charset="0"/>
                <a:cs typeface="Tahoma" panose="020B0604030504040204" pitchFamily="34" charset="0"/>
                <a:sym typeface="Arial"/>
              </a:rPr>
              <a:t>all the way to Calvary</a:t>
            </a:r>
            <a:endParaRPr lang="zh-TW" altLang="en-US" sz="2800" dirty="0">
              <a:solidFill>
                <a:schemeClr val="tx1">
                  <a:lumMod val="95000"/>
                </a:schemeClr>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2594495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E3EC592-0234-4E64-81A4-49994936982D}"/>
              </a:ext>
            </a:extLst>
          </p:cNvPr>
          <p:cNvSpPr txBox="1"/>
          <p:nvPr/>
        </p:nvSpPr>
        <p:spPr>
          <a:xfrm>
            <a:off x="3404681" y="3029278"/>
            <a:ext cx="562797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rPr>
              <a:t>读经</a:t>
            </a:r>
            <a:endParaRPr kumimoji="0" lang="en-US" altLang="zh-CN" sz="5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endParaRPr>
          </a:p>
        </p:txBody>
      </p:sp>
      <p:sp>
        <p:nvSpPr>
          <p:cNvPr id="4" name="TextBox 3">
            <a:extLst>
              <a:ext uri="{FF2B5EF4-FFF2-40B4-BE49-F238E27FC236}">
                <a16:creationId xmlns="" xmlns:a16="http://schemas.microsoft.com/office/drawing/2014/main" id="{2B3FDE68-E786-419C-B924-11CCDF1401E7}"/>
              </a:ext>
            </a:extLst>
          </p:cNvPr>
          <p:cNvSpPr txBox="1"/>
          <p:nvPr/>
        </p:nvSpPr>
        <p:spPr>
          <a:xfrm>
            <a:off x="3718583" y="1190892"/>
            <a:ext cx="5000171" cy="1754326"/>
          </a:xfrm>
          <a:prstGeom prst="rect">
            <a:avLst/>
          </a:prstGeom>
          <a:noFill/>
        </p:spPr>
        <p:txBody>
          <a:bodyPr wrap="square" rtlCol="0">
            <a:spAutoFit/>
          </a:bodyPr>
          <a:lstStyle/>
          <a:p>
            <a:pPr algn="ctr"/>
            <a:r>
              <a:rPr lang="en-US" altLang="zh-CN" sz="60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Scripture Reading</a:t>
            </a:r>
          </a:p>
          <a:p>
            <a:pPr algn="ctr"/>
            <a:r>
              <a:rPr lang="en-US" altLang="zh-CN"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a:t>
            </a:r>
            <a:r>
              <a:rPr lang="en-US" altLang="zh-CN" sz="4400" dirty="0" err="1">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Louck</a:t>
            </a:r>
            <a:r>
              <a:rPr lang="en-US" altLang="zh-CN"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 Family-</a:t>
            </a:r>
          </a:p>
        </p:txBody>
      </p:sp>
    </p:spTree>
    <p:extLst>
      <p:ext uri="{BB962C8B-B14F-4D97-AF65-F5344CB8AC3E}">
        <p14:creationId xmlns:p14="http://schemas.microsoft.com/office/powerpoint/2010/main" val="1563832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430690" y="2374142"/>
            <a:ext cx="3828889" cy="58477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embo" panose="02020502050201020203" pitchFamily="18" charset="0"/>
                <a:ea typeface="STXingkai" panose="02010800040101010101" pitchFamily="2" charset="-122"/>
                <a:cs typeface="Gisha" panose="020B0604020202020204" pitchFamily="34" charset="-79"/>
              </a:rPr>
              <a:t>Luke 23:44-49 (NIV)</a:t>
            </a:r>
          </a:p>
        </p:txBody>
      </p:sp>
      <p:sp>
        <p:nvSpPr>
          <p:cNvPr id="4" name="TextBox 3">
            <a:extLst>
              <a:ext uri="{FF2B5EF4-FFF2-40B4-BE49-F238E27FC236}">
                <a16:creationId xmlns="" xmlns:a16="http://schemas.microsoft.com/office/drawing/2014/main" id="{C43D9ADB-4007-40A9-B0B5-A10179C6054B}"/>
              </a:ext>
            </a:extLst>
          </p:cNvPr>
          <p:cNvSpPr txBox="1"/>
          <p:nvPr/>
        </p:nvSpPr>
        <p:spPr>
          <a:xfrm>
            <a:off x="430691" y="749919"/>
            <a:ext cx="8402336" cy="1569660"/>
          </a:xfrm>
          <a:prstGeom prst="rect">
            <a:avLst/>
          </a:prstGeom>
          <a:noFill/>
        </p:spPr>
        <p:txBody>
          <a:bodyPr wrap="square" rtlCol="0">
            <a:spAutoFit/>
          </a:bodyPr>
          <a:lstStyle/>
          <a:p>
            <a:pPr lvl="0">
              <a:spcAft>
                <a:spcPts val="600"/>
              </a:spcAft>
            </a:pPr>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44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那时大约是正午，全地都黑暗了，直到下午三点钟，</a:t>
            </a:r>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45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太阳变黑了，殿的幔子从当中裂为两半。 </a:t>
            </a:r>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46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耶稣大声喊着说：“父啊，我将我的灵交在你手里！”他说了这话，气就断了。 </a:t>
            </a:r>
            <a:endParaRPr kumimoji="0" lang="en-US" altLang="zh-CN" sz="2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Gisha" panose="020B0604020202020204" pitchFamily="34" charset="-79"/>
            </a:endParaRPr>
          </a:p>
        </p:txBody>
      </p:sp>
      <p:sp>
        <p:nvSpPr>
          <p:cNvPr id="5" name="TextBox 4">
            <a:extLst>
              <a:ext uri="{FF2B5EF4-FFF2-40B4-BE49-F238E27FC236}">
                <a16:creationId xmlns="" xmlns:a16="http://schemas.microsoft.com/office/drawing/2014/main" id="{5D1127E9-53D9-4EF8-8B8E-FDC8FE19BF22}"/>
              </a:ext>
            </a:extLst>
          </p:cNvPr>
          <p:cNvSpPr txBox="1"/>
          <p:nvPr/>
        </p:nvSpPr>
        <p:spPr>
          <a:xfrm>
            <a:off x="430691" y="165144"/>
            <a:ext cx="349695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Gisha" panose="020B0604020202020204" pitchFamily="34" charset="-79"/>
              </a:rPr>
              <a:t>路加福音 </a:t>
            </a:r>
            <a:r>
              <a:rPr kumimoji="0" lang="en-US" altLang="zh-CN" sz="32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embo" panose="02020502050201020203" pitchFamily="18" charset="0"/>
                <a:ea typeface="KaiTi" panose="02010609060101010101" pitchFamily="49" charset="-122"/>
                <a:cs typeface="Gisha" panose="020B0604020202020204" pitchFamily="34" charset="-79"/>
              </a:rPr>
              <a:t>23:44-49</a:t>
            </a:r>
          </a:p>
        </p:txBody>
      </p:sp>
      <p:sp>
        <p:nvSpPr>
          <p:cNvPr id="6" name="TextBox 5">
            <a:extLst>
              <a:ext uri="{FF2B5EF4-FFF2-40B4-BE49-F238E27FC236}">
                <a16:creationId xmlns="" xmlns:a16="http://schemas.microsoft.com/office/drawing/2014/main" id="{3130D64B-4068-4311-8AE1-1D81B3611E5B}"/>
              </a:ext>
            </a:extLst>
          </p:cNvPr>
          <p:cNvSpPr txBox="1"/>
          <p:nvPr/>
        </p:nvSpPr>
        <p:spPr>
          <a:xfrm>
            <a:off x="430691" y="3059200"/>
            <a:ext cx="8402336" cy="1785104"/>
          </a:xfrm>
          <a:prstGeom prst="rect">
            <a:avLst/>
          </a:prstGeom>
          <a:noFill/>
        </p:spPr>
        <p:txBody>
          <a:bodyPr wrap="square" rtlCol="0">
            <a:spAutoFit/>
          </a:bodyPr>
          <a:lstStyle/>
          <a:p>
            <a:pPr lvl="0"/>
            <a:r>
              <a:rPr lang="en-US" altLang="zh-CN" sz="2200" dirty="0">
                <a:solidFill>
                  <a:srgbClr val="E9BF35">
                    <a:lumMod val="20000"/>
                    <a:lumOff val="80000"/>
                  </a:srgbClr>
                </a:solidFill>
                <a:effectLst>
                  <a:outerShdw blurRad="38100" dist="38100" dir="2700000" algn="tl">
                    <a:srgbClr val="000000">
                      <a:alpha val="43137"/>
                    </a:srgbClr>
                  </a:outerShdw>
                </a:effectLst>
                <a:latin typeface="Bembo" panose="02020502050201020203" pitchFamily="18" charset="0"/>
                <a:ea typeface="STXingkai" panose="02010800040101010101" pitchFamily="2" charset="-122"/>
                <a:cs typeface="Gisha" panose="020B0604020202020204" pitchFamily="34" charset="-79"/>
              </a:rPr>
              <a:t>44 It was now about noon, and darkness came over the whole land until three in the afternoon, 45 for the sun stopped shining. And the curtain of the temple was torn in two. 46 Jesus called out with a loud voice, “Father, into your hands I commit my spirit.” When he had said this, he breathed his last.</a:t>
            </a:r>
            <a:endParaRPr kumimoji="0" lang="en-US" altLang="zh-CN" sz="22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embo" panose="02020502050201020203" pitchFamily="18" charset="0"/>
              <a:ea typeface="STXingkai" panose="02010800040101010101" pitchFamily="2" charset="-122"/>
              <a:cs typeface="Gisha" panose="020B0604020202020204" pitchFamily="34" charset="-79"/>
            </a:endParaRPr>
          </a:p>
        </p:txBody>
      </p:sp>
    </p:spTree>
    <p:extLst>
      <p:ext uri="{BB962C8B-B14F-4D97-AF65-F5344CB8AC3E}">
        <p14:creationId xmlns:p14="http://schemas.microsoft.com/office/powerpoint/2010/main" val="4001571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43D9ADB-4007-40A9-B0B5-A10179C6054B}"/>
              </a:ext>
            </a:extLst>
          </p:cNvPr>
          <p:cNvSpPr txBox="1"/>
          <p:nvPr/>
        </p:nvSpPr>
        <p:spPr>
          <a:xfrm>
            <a:off x="412017" y="662045"/>
            <a:ext cx="8541774" cy="1569660"/>
          </a:xfrm>
          <a:prstGeom prst="rect">
            <a:avLst/>
          </a:prstGeom>
          <a:noFill/>
        </p:spPr>
        <p:txBody>
          <a:bodyPr wrap="square" rtlCol="0">
            <a:spAutoFit/>
          </a:bodyPr>
          <a:lstStyle/>
          <a:p>
            <a:pPr lvl="0"/>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47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百夫长看见所发生的事，就归荣耀给　神，说：“这人真是个义人！” </a:t>
            </a:r>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48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聚集观看这事的众人，见了所发生的事，都捶着胸回去了。 </a:t>
            </a:r>
            <a:r>
              <a:rPr lang="en-US" altLang="zh-CN"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49 </a:t>
            </a:r>
            <a:r>
              <a:rPr lang="zh-CN" altLang="en-US" sz="2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所有与耶稣熟悉的人，和从加利利跟着他来的妇女们，都远远地站着，看这些事。</a:t>
            </a:r>
            <a:endParaRPr kumimoji="0" lang="en-US" altLang="zh-CN" sz="2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cs typeface="Gisha" panose="020B0604020202020204" pitchFamily="34" charset="-79"/>
            </a:endParaRPr>
          </a:p>
        </p:txBody>
      </p:sp>
      <p:sp>
        <p:nvSpPr>
          <p:cNvPr id="6" name="TextBox 5">
            <a:extLst>
              <a:ext uri="{FF2B5EF4-FFF2-40B4-BE49-F238E27FC236}">
                <a16:creationId xmlns="" xmlns:a16="http://schemas.microsoft.com/office/drawing/2014/main" id="{3130D64B-4068-4311-8AE1-1D81B3611E5B}"/>
              </a:ext>
            </a:extLst>
          </p:cNvPr>
          <p:cNvSpPr txBox="1"/>
          <p:nvPr/>
        </p:nvSpPr>
        <p:spPr>
          <a:xfrm>
            <a:off x="412017" y="2571750"/>
            <a:ext cx="8230537" cy="2308324"/>
          </a:xfrm>
          <a:prstGeom prst="rect">
            <a:avLst/>
          </a:prstGeom>
          <a:noFill/>
        </p:spPr>
        <p:txBody>
          <a:bodyPr wrap="square" rtlCol="0">
            <a:spAutoFit/>
          </a:bodyPr>
          <a:lstStyle/>
          <a:p>
            <a:pPr lvl="0"/>
            <a:r>
              <a:rPr lang="en-US" altLang="zh-CN" sz="2400" dirty="0">
                <a:solidFill>
                  <a:srgbClr val="E9BF35">
                    <a:lumMod val="20000"/>
                    <a:lumOff val="80000"/>
                  </a:srgbClr>
                </a:solidFill>
                <a:effectLst>
                  <a:outerShdw blurRad="38100" dist="38100" dir="2700000" algn="tl">
                    <a:srgbClr val="000000">
                      <a:alpha val="43137"/>
                    </a:srgbClr>
                  </a:outerShdw>
                </a:effectLst>
                <a:latin typeface="Bembo" panose="02020502050201020203" pitchFamily="18" charset="0"/>
                <a:ea typeface="STXingkai" panose="02010800040101010101" pitchFamily="2" charset="-122"/>
                <a:cs typeface="Gisha" panose="020B0604020202020204" pitchFamily="34" charset="-79"/>
              </a:rPr>
              <a:t>47 The centurion, seeing what had happened, praised God and said, “Surely this was a righteous man.” 48 When all the people who had gathered to witness this sight saw what took place, they beat their breasts and went away. 49 But all those who knew him, including the women who had followed him from Galilee, stood at a distance, watching these things.</a:t>
            </a:r>
            <a:endParaRPr kumimoji="0" lang="en-US" altLang="zh-CN" sz="2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embo" panose="02020502050201020203" pitchFamily="18" charset="0"/>
              <a:ea typeface="STXingkai" panose="02010800040101010101" pitchFamily="2" charset="-122"/>
              <a:cs typeface="Gisha" panose="020B0604020202020204" pitchFamily="34" charset="-79"/>
            </a:endParaRPr>
          </a:p>
        </p:txBody>
      </p:sp>
    </p:spTree>
    <p:extLst>
      <p:ext uri="{BB962C8B-B14F-4D97-AF65-F5344CB8AC3E}">
        <p14:creationId xmlns:p14="http://schemas.microsoft.com/office/powerpoint/2010/main" val="2458325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3404682" y="448092"/>
            <a:ext cx="5474108" cy="212365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rush Script MT" panose="03060802040406070304" pitchFamily="66" charset="0"/>
                <a:ea typeface="STXingkai" panose="02010800040101010101" pitchFamily="2" charset="-122"/>
                <a:cs typeface="Gisha" panose="020B0604020202020204" pitchFamily="34" charset="-79"/>
              </a:rPr>
              <a:t>Message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rush Script MT" panose="03060802040406070304" pitchFamily="66" charset="0"/>
                <a:ea typeface="STXingkai" panose="02010800040101010101" pitchFamily="2" charset="-122"/>
                <a:cs typeface="Gisha" panose="020B0604020202020204" pitchFamily="34" charset="-79"/>
              </a:rPr>
              <a:t>“</a:t>
            </a:r>
            <a:r>
              <a:rPr kumimoji="0" lang="en-US" altLang="zh-CN" sz="4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rush Script MT" panose="03060802040406070304" pitchFamily="66" charset="0"/>
                <a:ea typeface="STXingkai" panose="02010800040101010101" pitchFamily="2" charset="-122"/>
                <a:cs typeface="Gisha" panose="020B0604020202020204" pitchFamily="34" charset="-79"/>
              </a:rPr>
              <a:t>Final Words of Jesus”</a:t>
            </a:r>
            <a:endParaRPr kumimoji="0" lang="en-US" altLang="zh-CN" sz="66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rush Script MT" panose="03060802040406070304" pitchFamily="66" charset="0"/>
              <a:ea typeface="STXingkai" panose="02010800040101010101" pitchFamily="2" charset="-122"/>
              <a:cs typeface="Gisha" panose="020B0604020202020204" pitchFamily="34" charset="-79"/>
            </a:endParaRPr>
          </a:p>
        </p:txBody>
      </p:sp>
      <p:sp>
        <p:nvSpPr>
          <p:cNvPr id="3" name="TextBox 2">
            <a:extLst>
              <a:ext uri="{FF2B5EF4-FFF2-40B4-BE49-F238E27FC236}">
                <a16:creationId xmlns="" xmlns:a16="http://schemas.microsoft.com/office/drawing/2014/main" id="{5E3EC592-0234-4E64-81A4-49994936982D}"/>
              </a:ext>
            </a:extLst>
          </p:cNvPr>
          <p:cNvSpPr txBox="1"/>
          <p:nvPr/>
        </p:nvSpPr>
        <p:spPr>
          <a:xfrm>
            <a:off x="3327749" y="2811549"/>
            <a:ext cx="5627974" cy="169277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60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rPr>
              <a:t>信息</a:t>
            </a:r>
            <a:endParaRPr kumimoji="0" lang="en-US" altLang="zh-CN" sz="60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rPr>
              <a:t>“耶稣的遗言”</a:t>
            </a:r>
            <a:endParaRPr kumimoji="0" lang="en-US" altLang="zh-CN" sz="4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532872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3327749" y="1487853"/>
            <a:ext cx="54741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rush Script MT" panose="03060802040406070304" pitchFamily="66" charset="0"/>
                <a:ea typeface="STXingkai" panose="02010800040101010101" pitchFamily="2" charset="-122"/>
                <a:cs typeface="Gisha" panose="020B0604020202020204" pitchFamily="34" charset="-79"/>
              </a:rPr>
              <a:t>Confession at the Cross</a:t>
            </a:r>
          </a:p>
        </p:txBody>
      </p:sp>
      <p:sp>
        <p:nvSpPr>
          <p:cNvPr id="3" name="TextBox 2">
            <a:extLst>
              <a:ext uri="{FF2B5EF4-FFF2-40B4-BE49-F238E27FC236}">
                <a16:creationId xmlns="" xmlns:a16="http://schemas.microsoft.com/office/drawing/2014/main" id="{5E3EC592-0234-4E64-81A4-49994936982D}"/>
              </a:ext>
            </a:extLst>
          </p:cNvPr>
          <p:cNvSpPr txBox="1"/>
          <p:nvPr/>
        </p:nvSpPr>
        <p:spPr>
          <a:xfrm>
            <a:off x="3327749" y="2571750"/>
            <a:ext cx="5627974"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rPr>
              <a:t>十架上的忏悔</a:t>
            </a:r>
            <a:endParaRPr kumimoji="0" lang="en-US" altLang="zh-CN" sz="36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93565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522328"/>
            <a:ext cx="8177981" cy="1692444"/>
          </a:xfrm>
          <a:prstGeom prst="rect">
            <a:avLst/>
          </a:prstGeom>
        </p:spPr>
        <p:txBody>
          <a:bodyPr lIns="91425" tIns="91425" rIns="91425" bIns="91425" anchor="ctr" anchorCtr="0">
            <a:noAutofit/>
          </a:bodyPr>
          <a:lstStyle/>
          <a:p>
            <a:pPr lvl="0">
              <a:lnSpc>
                <a:spcPct val="150000"/>
              </a:lnSpc>
            </a:pPr>
            <a:r>
              <a:rPr lang="zh-CN" altLang="en-US"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是你牵着我的手</a:t>
            </a:r>
            <a:endParaRPr lang="zh-TW" altLang="en-US"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4237757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耶稣的心意 我现在才回应</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尊贵的生命 为了我们舍去</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前面的道路 我不会觉得苦</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有你在看顾 让我明白你如何引领我</a:t>
            </a: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4035554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耶稣的心意 我现在才回应</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尊贵的生命 为了我们舍去</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前面的道路 我不会觉得苦</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有你在看顾 让我明白你如何引领我</a:t>
            </a: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2067768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2295979"/>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是你牵着我的手 陪我流泪到最后</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所有的担忧 不需要停留 </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因有你的手</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138507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3718583" y="1190892"/>
            <a:ext cx="5000171" cy="1754326"/>
          </a:xfrm>
          <a:prstGeom prst="rect">
            <a:avLst/>
          </a:prstGeom>
          <a:noFill/>
        </p:spPr>
        <p:txBody>
          <a:bodyPr wrap="square" rtlCol="0">
            <a:spAutoFit/>
          </a:bodyPr>
          <a:lstStyle/>
          <a:p>
            <a:pPr algn="ctr"/>
            <a:r>
              <a:rPr lang="en-US" altLang="zh-CN" sz="60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Scripture Reading</a:t>
            </a:r>
          </a:p>
          <a:p>
            <a:pPr algn="ctr"/>
            <a:r>
              <a:rPr lang="en-US" altLang="zh-CN"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-Grace</a:t>
            </a:r>
            <a:r>
              <a:rPr lang="zh-CN" altLang="en-US"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 </a:t>
            </a:r>
            <a:r>
              <a:rPr lang="en-US" altLang="zh-CN"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&amp;</a:t>
            </a:r>
            <a:r>
              <a:rPr lang="zh-CN" altLang="en-US"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 </a:t>
            </a:r>
            <a:r>
              <a:rPr lang="en-US" altLang="zh-CN" sz="4400" dirty="0">
                <a:solidFill>
                  <a:schemeClr val="accent3">
                    <a:lumMod val="20000"/>
                    <a:lumOff val="80000"/>
                  </a:scheme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Jane-</a:t>
            </a:r>
          </a:p>
        </p:txBody>
      </p:sp>
      <p:sp>
        <p:nvSpPr>
          <p:cNvPr id="3" name="TextBox 2">
            <a:extLst>
              <a:ext uri="{FF2B5EF4-FFF2-40B4-BE49-F238E27FC236}">
                <a16:creationId xmlns="" xmlns:a16="http://schemas.microsoft.com/office/drawing/2014/main" id="{5E3EC592-0234-4E64-81A4-49994936982D}"/>
              </a:ext>
            </a:extLst>
          </p:cNvPr>
          <p:cNvSpPr txBox="1"/>
          <p:nvPr/>
        </p:nvSpPr>
        <p:spPr>
          <a:xfrm>
            <a:off x="3404681" y="2945218"/>
            <a:ext cx="5627974" cy="923330"/>
          </a:xfrm>
          <a:prstGeom prst="rect">
            <a:avLst/>
          </a:prstGeom>
          <a:noFill/>
        </p:spPr>
        <p:txBody>
          <a:bodyPr wrap="square" rtlCol="0">
            <a:spAutoFit/>
          </a:bodyPr>
          <a:lstStyle/>
          <a:p>
            <a:pPr algn="ctr"/>
            <a:r>
              <a:rPr lang="zh-CN" altLang="en-US" sz="5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读经</a:t>
            </a:r>
            <a:endParaRPr lang="en-US" altLang="zh-CN" sz="5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432685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是你牵着我的手 创造平凡的笑容</a:t>
            </a:r>
            <a: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不需要理由 你一定守候 </a:t>
            </a:r>
            <a: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耶稣钉痕的手 牵着我</a:t>
            </a: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41779323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耶稣的心意 我现在才回应</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尊贵的生命 为了我们舍去</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前面的道路 我不会觉得苦</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有你在看顾 让我明白你如何引领我</a:t>
            </a: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2617159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2295979"/>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是你牵着我的手 陪我流泪到最后</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所有的担忧 不需要停留 </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因有你的手</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2929812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是你牵着我的手 创造平凡的笑容</a:t>
            </a:r>
            <a: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不需要理由 你一定守候 </a:t>
            </a:r>
            <a: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耶稣钉痕的手 牵着我</a:t>
            </a: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3888747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我心有深刻的感受 </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因知道你陪我走</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你重视我每一分钟</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你为我停留</a:t>
            </a: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3386263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2295979"/>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是你牵着我的手 陪我流泪到最后</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所有的担忧 不需要停留 </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因有你的手</a:t>
            </a:r>
            <a: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rPr>
            </a:b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1809977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是你牵着我的手 创造平凡的笑容</a:t>
            </a:r>
            <a: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不需要理由 你一定守候 </a:t>
            </a:r>
            <a: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耶稣钉痕的手 牵着我</a:t>
            </a: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1776971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483009" y="1725528"/>
            <a:ext cx="8177981" cy="1692444"/>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不需要理由 你一定守候 </a:t>
            </a:r>
            <a: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
            </a:r>
            <a:br>
              <a:rPr lang="en-US" altLang="zh-CN"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br>
            <a:r>
              <a:rPr lang="zh-CN" altLang="en-US" sz="3600"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Tahoma" panose="020B0604030504040204" pitchFamily="34" charset="0"/>
                <a:sym typeface="Arial"/>
              </a:rPr>
              <a:t>耶稣钉痕的手 牵着我</a:t>
            </a:r>
            <a:endParaRPr lang="zh-TW" altLang="en-US" sz="3600" dirty="0">
              <a:solidFill>
                <a:schemeClr val="tx1"/>
              </a:solidFill>
              <a:effectLst>
                <a:outerShdw blurRad="50800" dist="38100" dir="8100000" algn="tr" rotWithShape="0">
                  <a:schemeClr val="tx1">
                    <a:alpha val="40000"/>
                  </a:schemeClr>
                </a:outerShdw>
              </a:effectLst>
              <a:uFillTx/>
              <a:latin typeface="KaiTi" panose="02010609060101010101" pitchFamily="49" charset="-122"/>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zh-TW" altLang="en-US" sz="4400" dirty="0">
              <a:solidFill>
                <a:schemeClr val="bg1">
                  <a:lumMod val="75000"/>
                  <a:lumOff val="25000"/>
                </a:schemeClr>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extLst>
      <p:ext uri="{BB962C8B-B14F-4D97-AF65-F5344CB8AC3E}">
        <p14:creationId xmlns:p14="http://schemas.microsoft.com/office/powerpoint/2010/main" val="669929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7560D-CFE8-4994-A232-87800BB5C1AC}"/>
              </a:ext>
            </a:extLst>
          </p:cNvPr>
          <p:cNvSpPr>
            <a:spLocks noGrp="1"/>
          </p:cNvSpPr>
          <p:nvPr>
            <p:ph type="ctrTitle"/>
          </p:nvPr>
        </p:nvSpPr>
        <p:spPr>
          <a:xfrm>
            <a:off x="1295550" y="1730593"/>
            <a:ext cx="6552900" cy="1159800"/>
          </a:xfrm>
        </p:spPr>
        <p:txBody>
          <a:bodyPr>
            <a:noAutofit/>
          </a:bodyPr>
          <a:lstStyle/>
          <a:p>
            <a:pPr>
              <a:lnSpc>
                <a:spcPct val="150000"/>
              </a:lnSpc>
            </a:pPr>
            <a:r>
              <a:rPr lang="en-US" sz="3600" b="1" dirty="0">
                <a:effectLst>
                  <a:outerShdw blurRad="38100" dist="38100" dir="2700000" algn="tl">
                    <a:srgbClr val="000000">
                      <a:alpha val="43137"/>
                    </a:srgbClr>
                  </a:outerShdw>
                </a:effectLst>
                <a:latin typeface="Bembo"/>
                <a:ea typeface="Tahoma" panose="020B0604030504040204" pitchFamily="34" charset="0"/>
                <a:cs typeface="Iskoola Pota" panose="020B0502040204020203" pitchFamily="34" charset="0"/>
              </a:rPr>
              <a:t>Amazing grace </a:t>
            </a:r>
            <a:br>
              <a:rPr lang="en-US" sz="3600" b="1" dirty="0">
                <a:effectLst>
                  <a:outerShdw blurRad="38100" dist="38100" dir="2700000" algn="tl">
                    <a:srgbClr val="000000">
                      <a:alpha val="43137"/>
                    </a:srgbClr>
                  </a:outerShdw>
                </a:effectLst>
                <a:latin typeface="Bembo"/>
                <a:ea typeface="Tahoma" panose="020B0604030504040204" pitchFamily="34" charset="0"/>
                <a:cs typeface="Iskoola Pota" panose="020B0502040204020203" pitchFamily="34" charset="0"/>
              </a:rPr>
            </a:br>
            <a:r>
              <a:rPr lang="en-US" sz="3600" b="1" dirty="0">
                <a:effectLst>
                  <a:outerShdw blurRad="38100" dist="38100" dir="2700000" algn="tl">
                    <a:srgbClr val="000000">
                      <a:alpha val="43137"/>
                    </a:srgbClr>
                  </a:outerShdw>
                </a:effectLst>
                <a:latin typeface="Bembo"/>
                <a:ea typeface="Tahoma" panose="020B0604030504040204" pitchFamily="34" charset="0"/>
                <a:cs typeface="Iskoola Pota" panose="020B0502040204020203" pitchFamily="34" charset="0"/>
              </a:rPr>
              <a:t>(My chains are gone)</a:t>
            </a:r>
            <a:br>
              <a:rPr lang="en-US" sz="3600" b="1" dirty="0">
                <a:effectLst>
                  <a:outerShdw blurRad="38100" dist="38100" dir="2700000" algn="tl">
                    <a:srgbClr val="000000">
                      <a:alpha val="43137"/>
                    </a:srgbClr>
                  </a:outerShdw>
                </a:effectLst>
                <a:latin typeface="Bembo"/>
                <a:ea typeface="Tahoma" panose="020B0604030504040204" pitchFamily="34" charset="0"/>
                <a:cs typeface="Iskoola Pota" panose="020B0502040204020203" pitchFamily="34" charset="0"/>
              </a:rPr>
            </a:br>
            <a:r>
              <a:rPr lang="en-US" sz="4000" b="1" dirty="0">
                <a:effectLst>
                  <a:outerShdw blurRad="38100" dist="38100" dir="2700000" algn="tl">
                    <a:srgbClr val="000000">
                      <a:alpha val="43137"/>
                    </a:srgbClr>
                  </a:outerShdw>
                </a:effectLst>
                <a:latin typeface="Bembo"/>
                <a:ea typeface="Tahoma" panose="020B0604030504040204" pitchFamily="34" charset="0"/>
                <a:cs typeface="Iskoola Pota" panose="020B0502040204020203" pitchFamily="34" charset="0"/>
              </a:rPr>
              <a:t/>
            </a:r>
            <a:br>
              <a:rPr lang="en-US" sz="4000" b="1" dirty="0">
                <a:effectLst>
                  <a:outerShdw blurRad="38100" dist="38100" dir="2700000" algn="tl">
                    <a:srgbClr val="000000">
                      <a:alpha val="43137"/>
                    </a:srgbClr>
                  </a:outerShdw>
                </a:effectLst>
                <a:latin typeface="Bembo"/>
                <a:ea typeface="Tahoma" panose="020B0604030504040204" pitchFamily="34" charset="0"/>
                <a:cs typeface="Iskoola Pota" panose="020B0502040204020203" pitchFamily="34" charset="0"/>
              </a:rPr>
            </a:br>
            <a:r>
              <a:rPr lang="zh-CN" altLang="en-US" sz="4400" b="1" dirty="0">
                <a:effectLst>
                  <a:outerShdw blurRad="38100" dist="38100" dir="2700000" algn="tl">
                    <a:srgbClr val="000000">
                      <a:alpha val="43137"/>
                    </a:srgbClr>
                  </a:outerShdw>
                </a:effectLst>
                <a:latin typeface="Bembo"/>
                <a:ea typeface="KaiTi" panose="02010609060101010101" pitchFamily="49" charset="-122"/>
                <a:cs typeface="Iskoola Pota" panose="020B0502040204020203" pitchFamily="34" charset="0"/>
              </a:rPr>
              <a:t>奇异恩典</a:t>
            </a:r>
            <a:r>
              <a:rPr lang="en-US" altLang="zh-CN" sz="4400" b="1" dirty="0">
                <a:effectLst>
                  <a:outerShdw blurRad="38100" dist="38100" dir="2700000" algn="tl">
                    <a:srgbClr val="000000">
                      <a:alpha val="43137"/>
                    </a:srgbClr>
                  </a:outerShdw>
                </a:effectLst>
                <a:latin typeface="Bembo"/>
                <a:ea typeface="Tahoma" panose="020B0604030504040204" pitchFamily="34" charset="0"/>
                <a:cs typeface="Iskoola Pota" panose="020B0502040204020203" pitchFamily="34" charset="0"/>
              </a:rPr>
              <a:t>(</a:t>
            </a:r>
            <a:r>
              <a:rPr lang="zh-CN" altLang="en-US" sz="4400" b="1" dirty="0">
                <a:effectLst>
                  <a:outerShdw blurRad="38100" dist="38100" dir="2700000" algn="tl">
                    <a:srgbClr val="000000">
                      <a:alpha val="43137"/>
                    </a:srgbClr>
                  </a:outerShdw>
                </a:effectLst>
                <a:latin typeface="Bembo"/>
                <a:ea typeface="KaiTi" panose="02010609060101010101" pitchFamily="49" charset="-122"/>
                <a:cs typeface="Iskoola Pota" panose="020B0502040204020203" pitchFamily="34" charset="0"/>
              </a:rPr>
              <a:t>不再有捆绑</a:t>
            </a:r>
            <a:r>
              <a:rPr lang="en-US" altLang="zh-CN" sz="4400" b="1" dirty="0">
                <a:effectLst>
                  <a:outerShdw blurRad="38100" dist="38100" dir="2700000" algn="tl">
                    <a:srgbClr val="000000">
                      <a:alpha val="43137"/>
                    </a:srgbClr>
                  </a:outerShdw>
                </a:effectLst>
                <a:latin typeface="Bembo"/>
                <a:ea typeface="Tahoma" panose="020B0604030504040204" pitchFamily="34" charset="0"/>
                <a:cs typeface="Iskoola Pota" panose="020B0502040204020203" pitchFamily="34" charset="0"/>
              </a:rPr>
              <a:t>)</a:t>
            </a:r>
            <a:endParaRPr lang="en-US" sz="4000" b="1" dirty="0">
              <a:effectLst>
                <a:outerShdw blurRad="38100" dist="38100" dir="2700000" algn="tl">
                  <a:srgbClr val="000000">
                    <a:alpha val="43137"/>
                  </a:srgbClr>
                </a:outerShdw>
              </a:effectLst>
              <a:latin typeface="Bembo"/>
              <a:ea typeface="Tahoma" panose="020B0604030504040204" pitchFamily="34" charset="0"/>
              <a:cs typeface="Iskoola Pota" panose="020B0502040204020203" pitchFamily="34" charset="0"/>
            </a:endParaRPr>
          </a:p>
        </p:txBody>
      </p:sp>
    </p:spTree>
    <p:extLst>
      <p:ext uri="{BB962C8B-B14F-4D97-AF65-F5344CB8AC3E}">
        <p14:creationId xmlns:p14="http://schemas.microsoft.com/office/powerpoint/2010/main" val="104088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500743" y="1050298"/>
            <a:ext cx="8084457" cy="1159800"/>
          </a:xfrm>
          <a:prstGeom prst="rect">
            <a:avLst/>
          </a:prstGeom>
        </p:spPr>
        <p:txBody>
          <a:bodyPr lIns="91425" tIns="91425" rIns="91425" bIns="91425" anchor="ctr" anchorCtr="0">
            <a:noAutofit/>
          </a:bodyPr>
          <a:lstStyle/>
          <a:p>
            <a:pPr lvl="0">
              <a:lnSpc>
                <a:spcPct val="150000"/>
              </a:lnSpc>
            </a:pPr>
            <a:r>
              <a:rPr lang="en-US" altLang="zh-CN" sz="2400" dirty="0">
                <a:effectLst>
                  <a:outerShdw blurRad="38100" dist="38100" dir="2700000" algn="tl">
                    <a:srgbClr val="000000">
                      <a:alpha val="43137"/>
                    </a:srgbClr>
                  </a:outerShdw>
                </a:effectLst>
                <a:latin typeface="Bembo"/>
              </a:rPr>
              <a:t>Amazing grace how sweet the sound</a:t>
            </a:r>
            <a:br>
              <a:rPr lang="en-US" altLang="zh-CN" sz="2400" dirty="0">
                <a:effectLst>
                  <a:outerShdw blurRad="38100" dist="38100" dir="2700000" algn="tl">
                    <a:srgbClr val="000000">
                      <a:alpha val="43137"/>
                    </a:srgbClr>
                  </a:outerShdw>
                </a:effectLst>
                <a:latin typeface="Bembo"/>
              </a:rPr>
            </a:br>
            <a:r>
              <a:rPr lang="en-US" altLang="zh-CN" sz="2400" dirty="0">
                <a:effectLst>
                  <a:outerShdw blurRad="38100" dist="38100" dir="2700000" algn="tl">
                    <a:srgbClr val="000000">
                      <a:alpha val="43137"/>
                    </a:srgbClr>
                  </a:outerShdw>
                </a:effectLst>
                <a:latin typeface="Bembo"/>
              </a:rPr>
              <a:t>That saved a wretch like me</a:t>
            </a:r>
            <a:br>
              <a:rPr lang="en-US" altLang="zh-CN" sz="2400" dirty="0">
                <a:effectLst>
                  <a:outerShdw blurRad="38100" dist="38100" dir="2700000" algn="tl">
                    <a:srgbClr val="000000">
                      <a:alpha val="43137"/>
                    </a:srgbClr>
                  </a:outerShdw>
                </a:effectLst>
                <a:latin typeface="Bembo"/>
              </a:rPr>
            </a:br>
            <a:r>
              <a:rPr lang="en-US" altLang="zh-CN" sz="2400" dirty="0">
                <a:effectLst>
                  <a:outerShdw blurRad="38100" dist="38100" dir="2700000" algn="tl">
                    <a:srgbClr val="000000">
                      <a:alpha val="43137"/>
                    </a:srgbClr>
                  </a:outerShdw>
                </a:effectLst>
                <a:latin typeface="Bembo"/>
              </a:rPr>
              <a:t>I once was lost but now I'm found</a:t>
            </a:r>
            <a:br>
              <a:rPr lang="en-US" altLang="zh-CN" sz="2400" dirty="0">
                <a:effectLst>
                  <a:outerShdw blurRad="38100" dist="38100" dir="2700000" algn="tl">
                    <a:srgbClr val="000000">
                      <a:alpha val="43137"/>
                    </a:srgbClr>
                  </a:outerShdw>
                </a:effectLst>
                <a:latin typeface="Bembo"/>
              </a:rPr>
            </a:br>
            <a:r>
              <a:rPr lang="en-US" altLang="zh-CN" sz="2400" dirty="0">
                <a:effectLst>
                  <a:outerShdw blurRad="38100" dist="38100" dir="2700000" algn="tl">
                    <a:srgbClr val="000000">
                      <a:alpha val="43137"/>
                    </a:srgbClr>
                  </a:outerShdw>
                </a:effectLst>
                <a:latin typeface="Bembo"/>
              </a:rPr>
              <a:t>Was blind but now I see</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3274489"/>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奇异恩典 何等甘甜 我罪已得赦免</a:t>
            </a:r>
          </a:p>
          <a:p>
            <a:pPr>
              <a:lnSpc>
                <a:spcPct val="150000"/>
              </a:lnSpc>
            </a:pP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前我失丧 今被寻回 瞎眼今得看见</a:t>
            </a:r>
          </a:p>
        </p:txBody>
      </p:sp>
    </p:spTree>
    <p:extLst>
      <p:ext uri="{BB962C8B-B14F-4D97-AF65-F5344CB8AC3E}">
        <p14:creationId xmlns:p14="http://schemas.microsoft.com/office/powerpoint/2010/main" val="414404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624840" y="2590938"/>
            <a:ext cx="4434840" cy="584775"/>
          </a:xfrm>
          <a:prstGeom prst="rect">
            <a:avLst/>
          </a:prstGeom>
          <a:noFill/>
        </p:spPr>
        <p:txBody>
          <a:bodyPr wrap="square" rtlCol="0">
            <a:spAutoFit/>
          </a:bodyPr>
          <a:lstStyle/>
          <a:p>
            <a:r>
              <a:rPr lang="en-US" altLang="zh-CN" sz="3200" dirty="0">
                <a:solidFill>
                  <a:schemeClr val="accent3">
                    <a:lumMod val="20000"/>
                    <a:lumOff val="80000"/>
                  </a:schemeClr>
                </a:solidFill>
                <a:effectLst>
                  <a:outerShdw blurRad="38100" dist="38100" dir="2700000" algn="tl">
                    <a:srgbClr val="000000">
                      <a:alpha val="43137"/>
                    </a:srgbClr>
                  </a:outerShdw>
                </a:effectLst>
                <a:latin typeface="Bembo" panose="02020502050201020203" pitchFamily="18" charset="0"/>
                <a:ea typeface="STXingkai" panose="02010800040101010101" pitchFamily="2" charset="-122"/>
                <a:cs typeface="Gisha" panose="020B0604020202020204" pitchFamily="34" charset="-79"/>
              </a:rPr>
              <a:t>Luke 23:32-38 (NIV)</a:t>
            </a:r>
          </a:p>
        </p:txBody>
      </p:sp>
      <p:sp>
        <p:nvSpPr>
          <p:cNvPr id="4" name="TextBox 3">
            <a:extLst>
              <a:ext uri="{FF2B5EF4-FFF2-40B4-BE49-F238E27FC236}">
                <a16:creationId xmlns="" xmlns:a16="http://schemas.microsoft.com/office/drawing/2014/main" id="{C43D9ADB-4007-40A9-B0B5-A10179C6054B}"/>
              </a:ext>
            </a:extLst>
          </p:cNvPr>
          <p:cNvSpPr txBox="1"/>
          <p:nvPr/>
        </p:nvSpPr>
        <p:spPr>
          <a:xfrm>
            <a:off x="450411" y="1082832"/>
            <a:ext cx="8541774" cy="1200329"/>
          </a:xfrm>
          <a:prstGeom prst="rect">
            <a:avLst/>
          </a:prstGeom>
          <a:noFill/>
        </p:spPr>
        <p:txBody>
          <a:bodyPr wrap="square" rtlCol="0">
            <a:spAutoFit/>
          </a:bodyPr>
          <a:lstStyle/>
          <a:p>
            <a:r>
              <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32 </a:t>
            </a:r>
            <a:r>
              <a:rPr lang="zh-CN" altLang="en-US"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另外有两个犯人也被带来和耶稣一同处死。</a:t>
            </a:r>
            <a:r>
              <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33 </a:t>
            </a:r>
            <a:r>
              <a:rPr lang="zh-CN" altLang="en-US"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到了一个地方，名叫髑髅地，他们就在那里把耶稣钉在十字架上，又钉了两个犯人：一个在右边，一个在左边。</a:t>
            </a:r>
            <a:endPar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endParaRPr>
          </a:p>
        </p:txBody>
      </p:sp>
      <p:sp>
        <p:nvSpPr>
          <p:cNvPr id="5" name="TextBox 4">
            <a:extLst>
              <a:ext uri="{FF2B5EF4-FFF2-40B4-BE49-F238E27FC236}">
                <a16:creationId xmlns="" xmlns:a16="http://schemas.microsoft.com/office/drawing/2014/main" id="{5D1127E9-53D9-4EF8-8B8E-FDC8FE19BF22}"/>
              </a:ext>
            </a:extLst>
          </p:cNvPr>
          <p:cNvSpPr txBox="1"/>
          <p:nvPr/>
        </p:nvSpPr>
        <p:spPr>
          <a:xfrm>
            <a:off x="624840" y="344168"/>
            <a:ext cx="3817584" cy="584775"/>
          </a:xfrm>
          <a:prstGeom prst="rect">
            <a:avLst/>
          </a:prstGeom>
          <a:noFill/>
        </p:spPr>
        <p:txBody>
          <a:bodyPr wrap="square" rtlCol="0">
            <a:spAutoFit/>
          </a:bodyPr>
          <a:lstStyle/>
          <a:p>
            <a:r>
              <a:rPr lang="zh-CN" altLang="en-US" sz="32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路加福音 </a:t>
            </a:r>
            <a:r>
              <a:rPr lang="en-US" altLang="zh-CN" sz="3200" dirty="0">
                <a:solidFill>
                  <a:schemeClr val="accent3">
                    <a:lumMod val="20000"/>
                    <a:lumOff val="80000"/>
                  </a:schemeClr>
                </a:solidFill>
                <a:effectLst>
                  <a:outerShdw blurRad="38100" dist="38100" dir="2700000" algn="tl">
                    <a:srgbClr val="000000">
                      <a:alpha val="43137"/>
                    </a:srgbClr>
                  </a:outerShdw>
                </a:effectLst>
                <a:latin typeface="Bembo" panose="02020502050201020203" pitchFamily="18" charset="0"/>
                <a:ea typeface="KaiTi" panose="02010609060101010101" pitchFamily="49" charset="-122"/>
                <a:cs typeface="Gisha" panose="020B0604020202020204" pitchFamily="34" charset="-79"/>
              </a:rPr>
              <a:t>23:32-38</a:t>
            </a:r>
          </a:p>
        </p:txBody>
      </p:sp>
      <p:sp>
        <p:nvSpPr>
          <p:cNvPr id="6" name="TextBox 5">
            <a:extLst>
              <a:ext uri="{FF2B5EF4-FFF2-40B4-BE49-F238E27FC236}">
                <a16:creationId xmlns="" xmlns:a16="http://schemas.microsoft.com/office/drawing/2014/main" id="{3130D64B-4068-4311-8AE1-1D81B3611E5B}"/>
              </a:ext>
            </a:extLst>
          </p:cNvPr>
          <p:cNvSpPr txBox="1"/>
          <p:nvPr/>
        </p:nvSpPr>
        <p:spPr>
          <a:xfrm>
            <a:off x="450411" y="3175713"/>
            <a:ext cx="8828782" cy="1569660"/>
          </a:xfrm>
          <a:prstGeom prst="rect">
            <a:avLst/>
          </a:prstGeom>
          <a:noFill/>
        </p:spPr>
        <p:txBody>
          <a:bodyPr wrap="square" rtlCol="0">
            <a:spAutoFit/>
          </a:bodyPr>
          <a:lstStyle/>
          <a:p>
            <a:r>
              <a:rPr lang="en-US" altLang="zh-CN" sz="2400" dirty="0">
                <a:solidFill>
                  <a:schemeClr val="accent3">
                    <a:lumMod val="20000"/>
                    <a:lumOff val="80000"/>
                  </a:schemeClr>
                </a:solidFill>
                <a:effectLst>
                  <a:outerShdw blurRad="38100" dist="38100" dir="2700000" algn="tl">
                    <a:srgbClr val="000000">
                      <a:alpha val="43137"/>
                    </a:srgbClr>
                  </a:outerShdw>
                </a:effectLst>
                <a:latin typeface="Bembo" panose="02020502050201020203" pitchFamily="18" charset="0"/>
                <a:ea typeface="STXingkai" panose="02010800040101010101" pitchFamily="2" charset="-122"/>
                <a:cs typeface="Gisha" panose="020B0604020202020204" pitchFamily="34" charset="-79"/>
              </a:rPr>
              <a:t>32 Two other men, both criminals, were also led out with him to be executed. 33 When they came to the place called the Skull, they crucified him there, along with the criminals—one on his right, the other on his left. </a:t>
            </a:r>
          </a:p>
        </p:txBody>
      </p:sp>
    </p:spTree>
    <p:extLst>
      <p:ext uri="{BB962C8B-B14F-4D97-AF65-F5344CB8AC3E}">
        <p14:creationId xmlns:p14="http://schemas.microsoft.com/office/powerpoint/2010/main" val="3695607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3328368"/>
            <a:ext cx="7118700" cy="1159800"/>
          </a:xfrm>
          <a:prstGeom prst="rect">
            <a:avLst/>
          </a:prstGeom>
        </p:spPr>
        <p:txBody>
          <a:bodyPr lIns="91425" tIns="91425" rIns="91425" bIns="91425" anchor="ctr" anchorCtr="0">
            <a:noAutofit/>
          </a:bodyPr>
          <a:lstStyle/>
          <a:p>
            <a:pPr lvl="0">
              <a:lnSpc>
                <a:spcPct val="150000"/>
              </a:lnSpc>
            </a:pP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如此恩典 使我敬畏 使我心得安慰</a:t>
            </a:r>
            <a:b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初信之时 即蒙恩惠 真是何等宝贵</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420914" y="1061061"/>
            <a:ext cx="8302172"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400" dirty="0" err="1">
                <a:effectLst>
                  <a:outerShdw blurRad="38100" dist="38100" dir="2700000" algn="tl">
                    <a:srgbClr val="000000">
                      <a:alpha val="43137"/>
                    </a:srgbClr>
                  </a:outerShdw>
                </a:effectLst>
                <a:latin typeface="Bembo"/>
              </a:rPr>
              <a:t>'Twas</a:t>
            </a:r>
            <a:r>
              <a:rPr lang="en-US" altLang="zh-CN" sz="2400" dirty="0">
                <a:effectLst>
                  <a:outerShdw blurRad="38100" dist="38100" dir="2700000" algn="tl">
                    <a:srgbClr val="000000">
                      <a:alpha val="43137"/>
                    </a:srgbClr>
                  </a:outerShdw>
                </a:effectLst>
                <a:latin typeface="Bembo"/>
              </a:rPr>
              <a:t> grace that taught my heart to fear</a:t>
            </a:r>
          </a:p>
          <a:p>
            <a:pPr>
              <a:lnSpc>
                <a:spcPct val="150000"/>
              </a:lnSpc>
            </a:pPr>
            <a:r>
              <a:rPr lang="en-US" altLang="zh-CN" sz="2400" dirty="0">
                <a:effectLst>
                  <a:outerShdw blurRad="38100" dist="38100" dir="2700000" algn="tl">
                    <a:srgbClr val="000000">
                      <a:alpha val="43137"/>
                    </a:srgbClr>
                  </a:outerShdw>
                </a:effectLst>
                <a:latin typeface="Bembo"/>
              </a:rPr>
              <a:t>And grace my fears relieved</a:t>
            </a:r>
          </a:p>
          <a:p>
            <a:pPr>
              <a:lnSpc>
                <a:spcPct val="150000"/>
              </a:lnSpc>
            </a:pPr>
            <a:r>
              <a:rPr lang="en-US" altLang="zh-CN" sz="2400" dirty="0">
                <a:effectLst>
                  <a:outerShdw blurRad="38100" dist="38100" dir="2700000" algn="tl">
                    <a:srgbClr val="000000">
                      <a:alpha val="43137"/>
                    </a:srgbClr>
                  </a:outerShdw>
                </a:effectLst>
                <a:latin typeface="Bembo"/>
              </a:rPr>
              <a:t>How precious did that grace appear</a:t>
            </a:r>
          </a:p>
          <a:p>
            <a:pPr>
              <a:lnSpc>
                <a:spcPct val="150000"/>
              </a:lnSpc>
            </a:pPr>
            <a:r>
              <a:rPr lang="en-US" altLang="zh-CN" sz="2400" dirty="0">
                <a:effectLst>
                  <a:outerShdw blurRad="38100" dist="38100" dir="2700000" algn="tl">
                    <a:srgbClr val="000000">
                      <a:alpha val="43137"/>
                    </a:srgbClr>
                  </a:outerShdw>
                </a:effectLst>
                <a:latin typeface="Bembo"/>
              </a:rPr>
              <a:t>The hour I first believed</a:t>
            </a:r>
          </a:p>
        </p:txBody>
      </p:sp>
    </p:spTree>
    <p:extLst>
      <p:ext uri="{BB962C8B-B14F-4D97-AF65-F5344CB8AC3E}">
        <p14:creationId xmlns:p14="http://schemas.microsoft.com/office/powerpoint/2010/main" val="3435745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782096" y="3234697"/>
            <a:ext cx="7579807" cy="1159800"/>
          </a:xfrm>
          <a:prstGeom prst="rect">
            <a:avLst/>
          </a:prstGeom>
        </p:spPr>
        <p:txBody>
          <a:bodyPr lIns="91425" tIns="91425" rIns="91425" bIns="91425" anchor="ctr" anchorCtr="0">
            <a:noAutofit/>
          </a:bodyPr>
          <a:lstStyle/>
          <a:p>
            <a:pPr lvl="0">
              <a:lnSpc>
                <a:spcPct val="150000"/>
              </a:lnSpc>
            </a:pPr>
            <a:r>
              <a:rPr lang="zh-CN" altLang="en-US" sz="28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不再有捆绑 我已得释放 我救主耶穌 已付代价</a:t>
            </a:r>
            <a:br>
              <a:rPr lang="zh-CN" altLang="en-US" sz="28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28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丰富恩典 今充满我 永恆的爱 奇异恩典</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3114832"/>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endParaRPr lang="en-US" altLang="zh-CN" sz="2400" dirty="0">
              <a:effectLst>
                <a:outerShdw blurRad="38100" dist="38100" dir="2700000" algn="tl">
                  <a:srgbClr val="000000">
                    <a:alpha val="43137"/>
                  </a:srgbClr>
                </a:outerShdw>
              </a:effectLst>
              <a:latin typeface="Century Gothic" panose="020B0502020202020204" pitchFamily="34" charset="0"/>
            </a:endParaRPr>
          </a:p>
        </p:txBody>
      </p:sp>
      <p:sp>
        <p:nvSpPr>
          <p:cNvPr id="5" name="Shape 67">
            <a:extLst>
              <a:ext uri="{FF2B5EF4-FFF2-40B4-BE49-F238E27FC236}">
                <a16:creationId xmlns="" xmlns:a16="http://schemas.microsoft.com/office/drawing/2014/main" id="{104F07B0-B4EA-4C62-8E3A-F149AEE9BA27}"/>
              </a:ext>
            </a:extLst>
          </p:cNvPr>
          <p:cNvSpPr txBox="1">
            <a:spLocks/>
          </p:cNvSpPr>
          <p:nvPr/>
        </p:nvSpPr>
        <p:spPr>
          <a:xfrm>
            <a:off x="1012650" y="1010261"/>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400" dirty="0">
                <a:effectLst>
                  <a:outerShdw blurRad="38100" dist="38100" dir="2700000" algn="tl">
                    <a:srgbClr val="000000">
                      <a:alpha val="43137"/>
                    </a:srgbClr>
                  </a:outerShdw>
                </a:effectLst>
                <a:latin typeface="Bembo"/>
              </a:rPr>
              <a:t>My chains are gone I've been set free</a:t>
            </a:r>
          </a:p>
          <a:p>
            <a:pPr>
              <a:lnSpc>
                <a:spcPct val="150000"/>
              </a:lnSpc>
            </a:pPr>
            <a:r>
              <a:rPr lang="en-US" altLang="zh-CN" sz="2400" dirty="0">
                <a:effectLst>
                  <a:outerShdw blurRad="38100" dist="38100" dir="2700000" algn="tl">
                    <a:srgbClr val="000000">
                      <a:alpha val="43137"/>
                    </a:srgbClr>
                  </a:outerShdw>
                </a:effectLst>
                <a:latin typeface="Bembo"/>
              </a:rPr>
              <a:t>My God my Savior has ransomed me</a:t>
            </a:r>
          </a:p>
          <a:p>
            <a:pPr>
              <a:lnSpc>
                <a:spcPct val="150000"/>
              </a:lnSpc>
            </a:pPr>
            <a:r>
              <a:rPr lang="en-US" altLang="zh-CN" sz="2400" dirty="0">
                <a:effectLst>
                  <a:outerShdw blurRad="38100" dist="38100" dir="2700000" algn="tl">
                    <a:srgbClr val="000000">
                      <a:alpha val="43137"/>
                    </a:srgbClr>
                  </a:outerShdw>
                </a:effectLst>
                <a:latin typeface="Bembo"/>
              </a:rPr>
              <a:t>And like a flood His mercy reigns</a:t>
            </a:r>
          </a:p>
          <a:p>
            <a:pPr>
              <a:lnSpc>
                <a:spcPct val="150000"/>
              </a:lnSpc>
            </a:pPr>
            <a:r>
              <a:rPr lang="en-US" altLang="zh-CN" sz="2400" dirty="0">
                <a:effectLst>
                  <a:outerShdw blurRad="38100" dist="38100" dir="2700000" algn="tl">
                    <a:srgbClr val="000000">
                      <a:alpha val="43137"/>
                    </a:srgbClr>
                  </a:outerShdw>
                </a:effectLst>
                <a:latin typeface="Bembo"/>
              </a:rPr>
              <a:t>Unending love amazing grace</a:t>
            </a:r>
          </a:p>
        </p:txBody>
      </p:sp>
    </p:spTree>
    <p:extLst>
      <p:ext uri="{BB962C8B-B14F-4D97-AF65-F5344CB8AC3E}">
        <p14:creationId xmlns:p14="http://schemas.microsoft.com/office/powerpoint/2010/main" val="2391239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3075040"/>
            <a:ext cx="7118700" cy="1159800"/>
          </a:xfrm>
          <a:prstGeom prst="rect">
            <a:avLst/>
          </a:prstGeom>
        </p:spPr>
        <p:txBody>
          <a:bodyPr lIns="91425" tIns="91425" rIns="91425" bIns="91425" anchor="ctr" anchorCtr="0">
            <a:noAutofit/>
          </a:bodyPr>
          <a:lstStyle/>
          <a:p>
            <a:pPr lvl="0">
              <a:lnSpc>
                <a:spcPct val="150000"/>
              </a:lnSpc>
            </a:pPr>
            <a:r>
              <a:rPr lang="en-US" altLang="zh-CN" sz="2400" dirty="0">
                <a:effectLst>
                  <a:outerShdw blurRad="38100" dist="38100" dir="2700000" algn="tl">
                    <a:srgbClr val="000000">
                      <a:alpha val="43137"/>
                    </a:srgbClr>
                  </a:outerShdw>
                </a:effectLst>
                <a:latin typeface="Bembo"/>
              </a:rPr>
              <a:t>The Lord has promised good to me</a:t>
            </a:r>
            <a:br>
              <a:rPr lang="en-US" altLang="zh-CN" sz="2400" dirty="0">
                <a:effectLst>
                  <a:outerShdw blurRad="38100" dist="38100" dir="2700000" algn="tl">
                    <a:srgbClr val="000000">
                      <a:alpha val="43137"/>
                    </a:srgbClr>
                  </a:outerShdw>
                </a:effectLst>
                <a:latin typeface="Bembo"/>
              </a:rPr>
            </a:br>
            <a:r>
              <a:rPr lang="en-US" altLang="zh-CN" sz="2400" dirty="0">
                <a:effectLst>
                  <a:outerShdw blurRad="38100" dist="38100" dir="2700000" algn="tl">
                    <a:srgbClr val="000000">
                      <a:alpha val="43137"/>
                    </a:srgbClr>
                  </a:outerShdw>
                </a:effectLst>
                <a:latin typeface="Bembo"/>
              </a:rPr>
              <a:t>His word my hope secures</a:t>
            </a:r>
            <a:br>
              <a:rPr lang="en-US" altLang="zh-CN" sz="2400" dirty="0">
                <a:effectLst>
                  <a:outerShdw blurRad="38100" dist="38100" dir="2700000" algn="tl">
                    <a:srgbClr val="000000">
                      <a:alpha val="43137"/>
                    </a:srgbClr>
                  </a:outerShdw>
                </a:effectLst>
                <a:latin typeface="Bembo"/>
              </a:rPr>
            </a:br>
            <a:r>
              <a:rPr lang="en-US" altLang="zh-CN" sz="2400" dirty="0">
                <a:effectLst>
                  <a:outerShdw blurRad="38100" dist="38100" dir="2700000" algn="tl">
                    <a:srgbClr val="000000">
                      <a:alpha val="43137"/>
                    </a:srgbClr>
                  </a:outerShdw>
                </a:effectLst>
                <a:latin typeface="Bembo"/>
              </a:rPr>
              <a:t>He will my shield and portion be</a:t>
            </a:r>
            <a:br>
              <a:rPr lang="en-US" altLang="zh-CN" sz="2400" dirty="0">
                <a:effectLst>
                  <a:outerShdw blurRad="38100" dist="38100" dir="2700000" algn="tl">
                    <a:srgbClr val="000000">
                      <a:alpha val="43137"/>
                    </a:srgbClr>
                  </a:outerShdw>
                </a:effectLst>
                <a:latin typeface="Bembo"/>
              </a:rPr>
            </a:br>
            <a:r>
              <a:rPr lang="en-US" altLang="zh-CN" sz="2400" dirty="0">
                <a:effectLst>
                  <a:outerShdw blurRad="38100" dist="38100" dir="2700000" algn="tl">
                    <a:srgbClr val="000000">
                      <a:alpha val="43137"/>
                    </a:srgbClr>
                  </a:outerShdw>
                </a:effectLst>
                <a:latin typeface="Bembo"/>
              </a:rPr>
              <a:t>As long as life endures</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836088"/>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zh-CN" altLang="en-US" sz="36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我主应许 美好无比 盼望永不失去</a:t>
            </a:r>
          </a:p>
          <a:p>
            <a:pPr>
              <a:lnSpc>
                <a:spcPct val="150000"/>
              </a:lnSpc>
            </a:pPr>
            <a:r>
              <a:rPr lang="zh-CN" altLang="en-US" sz="36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有主做為 盾牌福分 我心不再畏惧</a:t>
            </a:r>
          </a:p>
        </p:txBody>
      </p:sp>
    </p:spTree>
    <p:extLst>
      <p:ext uri="{BB962C8B-B14F-4D97-AF65-F5344CB8AC3E}">
        <p14:creationId xmlns:p14="http://schemas.microsoft.com/office/powerpoint/2010/main" val="2380085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297543" y="868869"/>
            <a:ext cx="8432800" cy="1159800"/>
          </a:xfrm>
          <a:prstGeom prst="rect">
            <a:avLst/>
          </a:prstGeom>
        </p:spPr>
        <p:txBody>
          <a:bodyPr lIns="91425" tIns="91425" rIns="91425" bIns="91425" anchor="ctr" anchorCtr="0">
            <a:noAutofit/>
          </a:bodyPr>
          <a:lstStyle/>
          <a:p>
            <a:pPr lvl="0">
              <a:lnSpc>
                <a:spcPct val="150000"/>
              </a:lnSpc>
            </a:pP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不再有捆绑 我已得释放 </a:t>
            </a:r>
            <a:r>
              <a:rPr lang="en-US" altLang="zh-CN"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r>
            <a:br>
              <a:rPr lang="en-US" altLang="zh-CN"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我救主耶穌 已付代价</a:t>
            </a:r>
            <a:b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丰富恩典 今充满我 </a:t>
            </a:r>
            <a:r>
              <a:rPr lang="en-US" altLang="zh-CN"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r>
            <a:br>
              <a:rPr lang="en-US" altLang="zh-CN"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永恆的爱 奇异恩典</a:t>
            </a:r>
          </a:p>
        </p:txBody>
      </p:sp>
      <p:sp>
        <p:nvSpPr>
          <p:cNvPr id="4" name="Shape 67">
            <a:extLst>
              <a:ext uri="{FF2B5EF4-FFF2-40B4-BE49-F238E27FC236}">
                <a16:creationId xmlns="" xmlns:a16="http://schemas.microsoft.com/office/drawing/2014/main" id="{0CA2F3CC-6A35-4B63-BBD3-7C2343B9994B}"/>
              </a:ext>
            </a:extLst>
          </p:cNvPr>
          <p:cNvSpPr txBox="1">
            <a:spLocks/>
          </p:cNvSpPr>
          <p:nvPr/>
        </p:nvSpPr>
        <p:spPr>
          <a:xfrm>
            <a:off x="1012650" y="3426889"/>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000" dirty="0">
                <a:effectLst>
                  <a:outerShdw blurRad="38100" dist="38100" dir="2700000" algn="tl">
                    <a:srgbClr val="000000">
                      <a:alpha val="43137"/>
                    </a:srgbClr>
                  </a:outerShdw>
                </a:effectLst>
                <a:latin typeface="Bembo"/>
              </a:rPr>
              <a:t>My chains are gone I've been set free</a:t>
            </a:r>
          </a:p>
          <a:p>
            <a:pPr>
              <a:lnSpc>
                <a:spcPct val="150000"/>
              </a:lnSpc>
            </a:pPr>
            <a:r>
              <a:rPr lang="en-US" altLang="zh-CN" sz="2000" dirty="0">
                <a:effectLst>
                  <a:outerShdw blurRad="38100" dist="38100" dir="2700000" algn="tl">
                    <a:srgbClr val="000000">
                      <a:alpha val="43137"/>
                    </a:srgbClr>
                  </a:outerShdw>
                </a:effectLst>
                <a:latin typeface="Bembo"/>
              </a:rPr>
              <a:t>My God my Savior has ransomed me</a:t>
            </a:r>
          </a:p>
          <a:p>
            <a:pPr>
              <a:lnSpc>
                <a:spcPct val="150000"/>
              </a:lnSpc>
            </a:pPr>
            <a:r>
              <a:rPr lang="en-US" altLang="zh-CN" sz="2000" dirty="0">
                <a:effectLst>
                  <a:outerShdw blurRad="38100" dist="38100" dir="2700000" algn="tl">
                    <a:srgbClr val="000000">
                      <a:alpha val="43137"/>
                    </a:srgbClr>
                  </a:outerShdw>
                </a:effectLst>
                <a:latin typeface="Bembo"/>
              </a:rPr>
              <a:t>And like a flood His mercy reigns</a:t>
            </a:r>
          </a:p>
          <a:p>
            <a:pPr>
              <a:lnSpc>
                <a:spcPct val="150000"/>
              </a:lnSpc>
            </a:pPr>
            <a:r>
              <a:rPr lang="en-US" altLang="zh-CN" sz="2000" dirty="0">
                <a:effectLst>
                  <a:outerShdw blurRad="38100" dist="38100" dir="2700000" algn="tl">
                    <a:srgbClr val="000000">
                      <a:alpha val="43137"/>
                    </a:srgbClr>
                  </a:outerShdw>
                </a:effectLst>
                <a:latin typeface="Bembo"/>
              </a:rPr>
              <a:t>Unending love amazing grace</a:t>
            </a:r>
          </a:p>
        </p:txBody>
      </p:sp>
    </p:spTree>
    <p:extLst>
      <p:ext uri="{BB962C8B-B14F-4D97-AF65-F5344CB8AC3E}">
        <p14:creationId xmlns:p14="http://schemas.microsoft.com/office/powerpoint/2010/main" val="3408534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297543" y="868869"/>
            <a:ext cx="8432800" cy="1159800"/>
          </a:xfrm>
          <a:prstGeom prst="rect">
            <a:avLst/>
          </a:prstGeom>
        </p:spPr>
        <p:txBody>
          <a:bodyPr lIns="91425" tIns="91425" rIns="91425" bIns="91425" anchor="ctr" anchorCtr="0">
            <a:noAutofit/>
          </a:bodyPr>
          <a:lstStyle/>
          <a:p>
            <a:pPr lvl="0">
              <a:lnSpc>
                <a:spcPct val="150000"/>
              </a:lnSpc>
            </a:pP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不再有捆绑 我已得释放 </a:t>
            </a:r>
            <a:r>
              <a:rPr lang="en-US" altLang="zh-CN"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r>
            <a:br>
              <a:rPr lang="en-US" altLang="zh-CN"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我救主耶穌 已付代价</a:t>
            </a:r>
            <a:b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丰富恩典 今充满我 </a:t>
            </a:r>
            <a:r>
              <a:rPr lang="en-US" altLang="zh-CN"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r>
            <a:br>
              <a:rPr lang="en-US" altLang="zh-CN"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2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永恆的爱 奇异恩典</a:t>
            </a:r>
          </a:p>
        </p:txBody>
      </p:sp>
      <p:sp>
        <p:nvSpPr>
          <p:cNvPr id="4" name="Shape 67">
            <a:extLst>
              <a:ext uri="{FF2B5EF4-FFF2-40B4-BE49-F238E27FC236}">
                <a16:creationId xmlns="" xmlns:a16="http://schemas.microsoft.com/office/drawing/2014/main" id="{0CA2F3CC-6A35-4B63-BBD3-7C2343B9994B}"/>
              </a:ext>
            </a:extLst>
          </p:cNvPr>
          <p:cNvSpPr txBox="1">
            <a:spLocks/>
          </p:cNvSpPr>
          <p:nvPr/>
        </p:nvSpPr>
        <p:spPr>
          <a:xfrm>
            <a:off x="1012650" y="3426889"/>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000" dirty="0">
                <a:effectLst>
                  <a:outerShdw blurRad="38100" dist="38100" dir="2700000" algn="tl">
                    <a:srgbClr val="000000">
                      <a:alpha val="43137"/>
                    </a:srgbClr>
                  </a:outerShdw>
                </a:effectLst>
                <a:latin typeface="Bembo"/>
              </a:rPr>
              <a:t>My chains are gone I've been set free</a:t>
            </a:r>
          </a:p>
          <a:p>
            <a:pPr>
              <a:lnSpc>
                <a:spcPct val="150000"/>
              </a:lnSpc>
            </a:pPr>
            <a:r>
              <a:rPr lang="en-US" altLang="zh-CN" sz="2000" dirty="0">
                <a:effectLst>
                  <a:outerShdw blurRad="38100" dist="38100" dir="2700000" algn="tl">
                    <a:srgbClr val="000000">
                      <a:alpha val="43137"/>
                    </a:srgbClr>
                  </a:outerShdw>
                </a:effectLst>
                <a:latin typeface="Bembo"/>
              </a:rPr>
              <a:t>My God my Savior has ransomed me</a:t>
            </a:r>
          </a:p>
          <a:p>
            <a:pPr>
              <a:lnSpc>
                <a:spcPct val="150000"/>
              </a:lnSpc>
            </a:pPr>
            <a:r>
              <a:rPr lang="en-US" altLang="zh-CN" sz="2000" dirty="0">
                <a:effectLst>
                  <a:outerShdw blurRad="38100" dist="38100" dir="2700000" algn="tl">
                    <a:srgbClr val="000000">
                      <a:alpha val="43137"/>
                    </a:srgbClr>
                  </a:outerShdw>
                </a:effectLst>
                <a:latin typeface="Bembo"/>
              </a:rPr>
              <a:t>And like a flood His mercy reigns</a:t>
            </a:r>
          </a:p>
          <a:p>
            <a:pPr>
              <a:lnSpc>
                <a:spcPct val="150000"/>
              </a:lnSpc>
            </a:pPr>
            <a:r>
              <a:rPr lang="en-US" altLang="zh-CN" sz="2000" dirty="0">
                <a:effectLst>
                  <a:outerShdw blurRad="38100" dist="38100" dir="2700000" algn="tl">
                    <a:srgbClr val="000000">
                      <a:alpha val="43137"/>
                    </a:srgbClr>
                  </a:outerShdw>
                </a:effectLst>
                <a:latin typeface="Bembo"/>
              </a:rPr>
              <a:t>Unending love amazing grace</a:t>
            </a:r>
          </a:p>
        </p:txBody>
      </p:sp>
    </p:spTree>
    <p:extLst>
      <p:ext uri="{BB962C8B-B14F-4D97-AF65-F5344CB8AC3E}">
        <p14:creationId xmlns:p14="http://schemas.microsoft.com/office/powerpoint/2010/main" val="3266196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868869"/>
            <a:ext cx="7118700" cy="1159800"/>
          </a:xfrm>
          <a:prstGeom prst="rect">
            <a:avLst/>
          </a:prstGeom>
        </p:spPr>
        <p:txBody>
          <a:bodyPr lIns="91425" tIns="91425" rIns="91425" bIns="91425" anchor="ctr" anchorCtr="0">
            <a:noAutofit/>
          </a:bodyPr>
          <a:lstStyle/>
          <a:p>
            <a:pPr lvl="0">
              <a:lnSpc>
                <a:spcPct val="150000"/>
              </a:lnSpc>
            </a:pPr>
            <a:r>
              <a:rPr lang="zh-CN" altLang="en-US" sz="36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天地都会 渐渐废去 但我主永长存</a:t>
            </a:r>
            <a:br>
              <a:rPr lang="zh-CN" altLang="en-US" sz="36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6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我的生命 有主看顾</a:t>
            </a:r>
            <a:br>
              <a:rPr lang="zh-CN" altLang="en-US" sz="36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6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我永远属于祢 </a:t>
            </a:r>
            <a:r>
              <a:rPr lang="en-US" altLang="zh-CN" sz="36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x3</a:t>
            </a:r>
            <a:endParaRPr lang="zh-CN" altLang="en-US" sz="3600" dirty="0">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3180146"/>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000" dirty="0">
                <a:effectLst>
                  <a:outerShdw blurRad="38100" dist="38100" dir="2700000" algn="tl">
                    <a:srgbClr val="000000">
                      <a:alpha val="43137"/>
                    </a:srgbClr>
                  </a:outerShdw>
                </a:effectLst>
                <a:latin typeface="Bembo"/>
              </a:rPr>
              <a:t>The earth shall soon dissolve like snow</a:t>
            </a:r>
          </a:p>
          <a:p>
            <a:pPr>
              <a:lnSpc>
                <a:spcPct val="150000"/>
              </a:lnSpc>
            </a:pPr>
            <a:r>
              <a:rPr lang="en-US" altLang="zh-CN" sz="2000" dirty="0">
                <a:effectLst>
                  <a:outerShdw blurRad="38100" dist="38100" dir="2700000" algn="tl">
                    <a:srgbClr val="000000">
                      <a:alpha val="43137"/>
                    </a:srgbClr>
                  </a:outerShdw>
                </a:effectLst>
                <a:latin typeface="Bembo"/>
              </a:rPr>
              <a:t>The sun forbear to shine</a:t>
            </a:r>
          </a:p>
          <a:p>
            <a:pPr>
              <a:lnSpc>
                <a:spcPct val="150000"/>
              </a:lnSpc>
            </a:pPr>
            <a:r>
              <a:rPr lang="en-US" altLang="zh-CN" sz="2000" dirty="0">
                <a:effectLst>
                  <a:outerShdw blurRad="38100" dist="38100" dir="2700000" algn="tl">
                    <a:srgbClr val="000000">
                      <a:alpha val="43137"/>
                    </a:srgbClr>
                  </a:outerShdw>
                </a:effectLst>
                <a:latin typeface="Bembo"/>
              </a:rPr>
              <a:t>But God Who called me here below</a:t>
            </a:r>
          </a:p>
          <a:p>
            <a:pPr>
              <a:lnSpc>
                <a:spcPct val="150000"/>
              </a:lnSpc>
            </a:pPr>
            <a:r>
              <a:rPr lang="en-US" altLang="zh-CN" sz="2000" dirty="0">
                <a:effectLst>
                  <a:outerShdw blurRad="38100" dist="38100" dir="2700000" algn="tl">
                    <a:srgbClr val="000000">
                      <a:alpha val="43137"/>
                    </a:srgbClr>
                  </a:outerShdw>
                </a:effectLst>
                <a:latin typeface="Bembo"/>
              </a:rPr>
              <a:t>Will be forever mine x3</a:t>
            </a:r>
          </a:p>
        </p:txBody>
      </p:sp>
    </p:spTree>
    <p:extLst>
      <p:ext uri="{BB962C8B-B14F-4D97-AF65-F5344CB8AC3E}">
        <p14:creationId xmlns:p14="http://schemas.microsoft.com/office/powerpoint/2010/main" val="1679487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E3EC592-0234-4E64-81A4-49994936982D}"/>
              </a:ext>
            </a:extLst>
          </p:cNvPr>
          <p:cNvSpPr txBox="1"/>
          <p:nvPr/>
        </p:nvSpPr>
        <p:spPr>
          <a:xfrm>
            <a:off x="3404681" y="2206555"/>
            <a:ext cx="562797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rPr>
              <a:t>祝福</a:t>
            </a:r>
            <a:endParaRPr kumimoji="0" lang="en-US" altLang="zh-CN" sz="5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KaiTi" panose="02010609060101010101" pitchFamily="49" charset="-122"/>
              <a:ea typeface="KaiTi" panose="02010609060101010101" pitchFamily="49" charset="-122"/>
            </a:endParaRPr>
          </a:p>
        </p:txBody>
      </p:sp>
      <p:sp>
        <p:nvSpPr>
          <p:cNvPr id="4" name="TextBox 3">
            <a:extLst>
              <a:ext uri="{FF2B5EF4-FFF2-40B4-BE49-F238E27FC236}">
                <a16:creationId xmlns="" xmlns:a16="http://schemas.microsoft.com/office/drawing/2014/main" id="{B189B924-D43D-4808-8A8B-23B011177A50}"/>
              </a:ext>
            </a:extLst>
          </p:cNvPr>
          <p:cNvSpPr txBox="1"/>
          <p:nvPr/>
        </p:nvSpPr>
        <p:spPr>
          <a:xfrm>
            <a:off x="3718583" y="1190892"/>
            <a:ext cx="5000171"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rush Script MT" panose="03060802040406070304" pitchFamily="66" charset="0"/>
                <a:ea typeface="STXingkai" panose="02010800040101010101" pitchFamily="2" charset="-122"/>
                <a:cs typeface="Gisha" panose="020B0604020202020204" pitchFamily="34" charset="-79"/>
              </a:rPr>
              <a:t>Benediction</a:t>
            </a:r>
            <a:endParaRPr kumimoji="0" lang="en-US" altLang="zh-CN" sz="4400" b="0" i="0" u="none" strike="noStrike" kern="1200" cap="none" spc="0" normalizeH="0" baseline="0" noProof="0" dirty="0">
              <a:ln>
                <a:noFill/>
              </a:ln>
              <a:solidFill>
                <a:srgbClr val="E9BF35">
                  <a:lumMod val="20000"/>
                  <a:lumOff val="80000"/>
                </a:srgbClr>
              </a:solidFill>
              <a:effectLst>
                <a:outerShdw blurRad="38100" dist="38100" dir="2700000" algn="tl">
                  <a:srgbClr val="000000">
                    <a:alpha val="43137"/>
                  </a:srgbClr>
                </a:outerShdw>
              </a:effectLst>
              <a:uLnTx/>
              <a:uFillTx/>
              <a:latin typeface="Brush Script MT" panose="03060802040406070304" pitchFamily="66" charset="0"/>
              <a:ea typeface="STXingkai" panose="02010800040101010101" pitchFamily="2" charset="-122"/>
              <a:cs typeface="Gisha" panose="020B0604020202020204" pitchFamily="34" charset="-79"/>
            </a:endParaRPr>
          </a:p>
        </p:txBody>
      </p:sp>
    </p:spTree>
    <p:extLst>
      <p:ext uri="{BB962C8B-B14F-4D97-AF65-F5344CB8AC3E}">
        <p14:creationId xmlns:p14="http://schemas.microsoft.com/office/powerpoint/2010/main" val="2353431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043CC6-1FBA-4160-91CB-C5D479AEDEAC}"/>
              </a:ext>
            </a:extLst>
          </p:cNvPr>
          <p:cNvSpPr txBox="1"/>
          <p:nvPr/>
        </p:nvSpPr>
        <p:spPr>
          <a:xfrm>
            <a:off x="2288934" y="1079033"/>
            <a:ext cx="6952343" cy="3262432"/>
          </a:xfrm>
          <a:prstGeom prst="rect">
            <a:avLst/>
          </a:prstGeom>
          <a:noFill/>
        </p:spPr>
        <p:txBody>
          <a:bodyPr wrap="square" rtlCol="0">
            <a:spAutoFit/>
          </a:bodyPr>
          <a:lstStyle/>
          <a:p>
            <a:pPr algn="ctr"/>
            <a:r>
              <a:rPr lang="en-US" altLang="zh-CN" sz="3600" dirty="0">
                <a:solidFill>
                  <a:srgbClr val="E9BF35">
                    <a:lumMod val="20000"/>
                    <a:lumOff val="80000"/>
                  </a:srgb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cs typeface="Gisha" panose="020B0604020202020204" pitchFamily="34" charset="-79"/>
              </a:rPr>
              <a:t>Chinese Christian Church of Columbia</a:t>
            </a:r>
          </a:p>
          <a:p>
            <a:pPr algn="ctr"/>
            <a:r>
              <a:rPr lang="zh-CN" altLang="en-US" sz="36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哥伦比亚华人教会</a:t>
            </a:r>
            <a:endParaRPr lang="en-US" altLang="zh-CN" sz="36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a:p>
            <a:pPr algn="ctr"/>
            <a:endParaRPr lang="en-US" altLang="zh-CN" sz="36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a:p>
            <a:pPr algn="ctr"/>
            <a:r>
              <a:rPr lang="en-US" altLang="zh-CN" sz="5400" dirty="0">
                <a:solidFill>
                  <a:srgbClr val="E9BF35">
                    <a:lumMod val="20000"/>
                    <a:lumOff val="80000"/>
                  </a:srgbClr>
                </a:solidFill>
                <a:effectLst>
                  <a:outerShdw blurRad="38100" dist="38100" dir="2700000" algn="tl">
                    <a:srgbClr val="000000">
                      <a:alpha val="43137"/>
                    </a:srgbClr>
                  </a:outerShdw>
                </a:effectLst>
                <a:latin typeface="Brush Script MT" panose="03060802040406070304" pitchFamily="66" charset="0"/>
                <a:ea typeface="STXingkai" panose="02010800040101010101" pitchFamily="2" charset="-122"/>
              </a:rPr>
              <a:t>Good Friday</a:t>
            </a:r>
            <a:r>
              <a:rPr lang="zh-CN" altLang="en-US" sz="4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r>
            <a:br>
              <a:rPr lang="zh-CN" altLang="en-US" sz="4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4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耶稣受难日</a:t>
            </a:r>
            <a:endParaRPr lang="en-US" altLang="zh-CN" sz="4400" dirty="0">
              <a:solidFill>
                <a:srgbClr val="E9BF35">
                  <a:lumMod val="20000"/>
                  <a:lumOff val="80000"/>
                </a:srgb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75767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43D9ADB-4007-40A9-B0B5-A10179C6054B}"/>
              </a:ext>
            </a:extLst>
          </p:cNvPr>
          <p:cNvSpPr txBox="1"/>
          <p:nvPr/>
        </p:nvSpPr>
        <p:spPr>
          <a:xfrm>
            <a:off x="412017" y="719320"/>
            <a:ext cx="8541774" cy="1569660"/>
          </a:xfrm>
          <a:prstGeom prst="rect">
            <a:avLst/>
          </a:prstGeom>
          <a:noFill/>
        </p:spPr>
        <p:txBody>
          <a:bodyPr wrap="square" rtlCol="0">
            <a:spAutoFit/>
          </a:bodyPr>
          <a:lstStyle/>
          <a:p>
            <a:r>
              <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34 </a:t>
            </a:r>
            <a:r>
              <a:rPr lang="zh-CN" altLang="en-US"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这时，耶稣说：“父啊！赦免他们，因为他们所做的，他们不知道。”士兵就抽签分他的衣服。</a:t>
            </a:r>
            <a:r>
              <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35 </a:t>
            </a:r>
            <a:r>
              <a:rPr lang="zh-CN" altLang="en-US"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百姓站在那里观看。官长也嘲笑他，说：“他救了别人，他若是基督，是　神所拣选的，救救他自己吧！” </a:t>
            </a:r>
            <a:endPar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endParaRPr>
          </a:p>
        </p:txBody>
      </p:sp>
      <p:sp>
        <p:nvSpPr>
          <p:cNvPr id="6" name="TextBox 5">
            <a:extLst>
              <a:ext uri="{FF2B5EF4-FFF2-40B4-BE49-F238E27FC236}">
                <a16:creationId xmlns="" xmlns:a16="http://schemas.microsoft.com/office/drawing/2014/main" id="{3130D64B-4068-4311-8AE1-1D81B3611E5B}"/>
              </a:ext>
            </a:extLst>
          </p:cNvPr>
          <p:cNvSpPr txBox="1"/>
          <p:nvPr/>
        </p:nvSpPr>
        <p:spPr>
          <a:xfrm>
            <a:off x="412017" y="2574214"/>
            <a:ext cx="8230537" cy="1938992"/>
          </a:xfrm>
          <a:prstGeom prst="rect">
            <a:avLst/>
          </a:prstGeom>
          <a:noFill/>
        </p:spPr>
        <p:txBody>
          <a:bodyPr wrap="square" rtlCol="0">
            <a:spAutoFit/>
          </a:bodyPr>
          <a:lstStyle/>
          <a:p>
            <a:r>
              <a:rPr lang="en-US" altLang="zh-CN" sz="2400" dirty="0">
                <a:solidFill>
                  <a:schemeClr val="accent3">
                    <a:lumMod val="20000"/>
                    <a:lumOff val="80000"/>
                  </a:schemeClr>
                </a:solidFill>
                <a:effectLst>
                  <a:outerShdw blurRad="38100" dist="38100" dir="2700000" algn="tl">
                    <a:srgbClr val="000000">
                      <a:alpha val="43137"/>
                    </a:srgbClr>
                  </a:outerShdw>
                </a:effectLst>
                <a:latin typeface="Bembo" panose="02020502050201020203" pitchFamily="18" charset="0"/>
                <a:ea typeface="STXingkai" panose="02010800040101010101" pitchFamily="2" charset="-122"/>
                <a:cs typeface="Gisha" panose="020B0604020202020204" pitchFamily="34" charset="-79"/>
              </a:rPr>
              <a:t>34 Jesus said, “Father, forgive them, for they do not know what they are doing.” And they divided up his clothes by casting lots. </a:t>
            </a:r>
          </a:p>
          <a:p>
            <a:r>
              <a:rPr lang="en-US" altLang="zh-CN" sz="2400" dirty="0">
                <a:solidFill>
                  <a:schemeClr val="accent3">
                    <a:lumMod val="20000"/>
                    <a:lumOff val="80000"/>
                  </a:schemeClr>
                </a:solidFill>
                <a:effectLst>
                  <a:outerShdw blurRad="38100" dist="38100" dir="2700000" algn="tl">
                    <a:srgbClr val="000000">
                      <a:alpha val="43137"/>
                    </a:srgbClr>
                  </a:outerShdw>
                </a:effectLst>
                <a:latin typeface="Bembo" panose="02020502050201020203" pitchFamily="18" charset="0"/>
                <a:ea typeface="STXingkai" panose="02010800040101010101" pitchFamily="2" charset="-122"/>
                <a:cs typeface="Gisha" panose="020B0604020202020204" pitchFamily="34" charset="-79"/>
              </a:rPr>
              <a:t>35 The people stood watching, and the rulers even sneered at him. They said, “He saved others; let him save himself if he is God’s Messiah, the Chosen One.”</a:t>
            </a:r>
          </a:p>
        </p:txBody>
      </p:sp>
    </p:spTree>
    <p:extLst>
      <p:ext uri="{BB962C8B-B14F-4D97-AF65-F5344CB8AC3E}">
        <p14:creationId xmlns:p14="http://schemas.microsoft.com/office/powerpoint/2010/main" val="233979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43D9ADB-4007-40A9-B0B5-A10179C6054B}"/>
              </a:ext>
            </a:extLst>
          </p:cNvPr>
          <p:cNvSpPr txBox="1"/>
          <p:nvPr/>
        </p:nvSpPr>
        <p:spPr>
          <a:xfrm>
            <a:off x="412017" y="877761"/>
            <a:ext cx="8541774" cy="1200329"/>
          </a:xfrm>
          <a:prstGeom prst="rect">
            <a:avLst/>
          </a:prstGeom>
          <a:noFill/>
        </p:spPr>
        <p:txBody>
          <a:bodyPr wrap="square" rtlCol="0">
            <a:spAutoFit/>
          </a:bodyPr>
          <a:lstStyle/>
          <a:p>
            <a:r>
              <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36 </a:t>
            </a:r>
            <a:r>
              <a:rPr lang="zh-CN" altLang="en-US"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士兵也戏弄他，上前拿醋送给他喝，</a:t>
            </a:r>
            <a:r>
              <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37 </a:t>
            </a:r>
            <a:r>
              <a:rPr lang="zh-CN" altLang="en-US"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说：“你若是犹太人的王，救救你自己吧！”</a:t>
            </a:r>
            <a:r>
              <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38 </a:t>
            </a:r>
            <a:r>
              <a:rPr lang="zh-CN" altLang="en-US"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rPr>
              <a:t>在耶稣上方有一个牌子写着：“这是犹太人的王。”</a:t>
            </a:r>
            <a:endParaRPr lang="en-US" altLang="zh-CN" sz="2400" dirty="0">
              <a:solidFill>
                <a:schemeClr val="accent3">
                  <a:lumMod val="20000"/>
                  <a:lumOff val="80000"/>
                </a:schemeClr>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cs typeface="Gisha" panose="020B0604020202020204" pitchFamily="34" charset="-79"/>
            </a:endParaRPr>
          </a:p>
        </p:txBody>
      </p:sp>
      <p:sp>
        <p:nvSpPr>
          <p:cNvPr id="6" name="TextBox 5">
            <a:extLst>
              <a:ext uri="{FF2B5EF4-FFF2-40B4-BE49-F238E27FC236}">
                <a16:creationId xmlns="" xmlns:a16="http://schemas.microsoft.com/office/drawing/2014/main" id="{3130D64B-4068-4311-8AE1-1D81B3611E5B}"/>
              </a:ext>
            </a:extLst>
          </p:cNvPr>
          <p:cNvSpPr txBox="1"/>
          <p:nvPr/>
        </p:nvSpPr>
        <p:spPr>
          <a:xfrm>
            <a:off x="412017" y="2571750"/>
            <a:ext cx="8230537" cy="1569660"/>
          </a:xfrm>
          <a:prstGeom prst="rect">
            <a:avLst/>
          </a:prstGeom>
          <a:noFill/>
        </p:spPr>
        <p:txBody>
          <a:bodyPr wrap="square" rtlCol="0">
            <a:spAutoFit/>
          </a:bodyPr>
          <a:lstStyle/>
          <a:p>
            <a:r>
              <a:rPr lang="en-US" altLang="zh-CN" sz="2400" dirty="0">
                <a:solidFill>
                  <a:schemeClr val="accent3">
                    <a:lumMod val="20000"/>
                    <a:lumOff val="80000"/>
                  </a:schemeClr>
                </a:solidFill>
                <a:effectLst>
                  <a:outerShdw blurRad="38100" dist="38100" dir="2700000" algn="tl">
                    <a:srgbClr val="000000">
                      <a:alpha val="43137"/>
                    </a:srgbClr>
                  </a:outerShdw>
                </a:effectLst>
                <a:latin typeface="Bembo" panose="02020502050201020203" pitchFamily="18" charset="0"/>
                <a:ea typeface="STXingkai" panose="02010800040101010101" pitchFamily="2" charset="-122"/>
                <a:cs typeface="Gisha" panose="020B0604020202020204" pitchFamily="34" charset="-79"/>
              </a:rPr>
              <a:t>36 The soldiers also came up and mocked him. They offered him wine vinegar 37 and said, “If you are the king of the Jews, save yourself.” 38 There was a written notice above him, which read: this is the king of the Jews.</a:t>
            </a:r>
          </a:p>
        </p:txBody>
      </p:sp>
    </p:spTree>
    <p:extLst>
      <p:ext uri="{BB962C8B-B14F-4D97-AF65-F5344CB8AC3E}">
        <p14:creationId xmlns:p14="http://schemas.microsoft.com/office/powerpoint/2010/main" val="3930201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780798" y="941757"/>
            <a:ext cx="7582404" cy="1692444"/>
          </a:xfrm>
          <a:prstGeom prst="rect">
            <a:avLst/>
          </a:prstGeom>
        </p:spPr>
        <p:txBody>
          <a:bodyPr lIns="91425" tIns="91425" rIns="91425" bIns="91425" anchor="ctr" anchorCtr="0">
            <a:noAutofit/>
          </a:bodyPr>
          <a:lstStyle/>
          <a:p>
            <a:pPr marL="0" lvl="0" indent="0" rtl="0">
              <a:lnSpc>
                <a:spcPct val="150000"/>
              </a:lnSpc>
              <a:spcBef>
                <a:spcPts val="0"/>
              </a:spcBef>
              <a:buNone/>
            </a:pPr>
            <a:r>
              <a:rPr lang="en-US" altLang="zh-TW" sz="4400" cap="none" dirty="0">
                <a:solidFill>
                  <a:schemeClr val="tx1"/>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rPr>
              <a:t>JESUS PAID IT ALL</a:t>
            </a:r>
            <a:endParaRPr lang="zh-TW" altLang="en-US" sz="4400" cap="none" dirty="0">
              <a:solidFill>
                <a:schemeClr val="tx1"/>
              </a:solidFill>
              <a:effectLst>
                <a:outerShdw blurRad="50800" dist="38100" dir="8100000" algn="tr" rotWithShape="0">
                  <a:schemeClr val="tx1">
                    <a:alpha val="40000"/>
                  </a:schemeClr>
                </a:outerShdw>
              </a:effectLst>
              <a:uFillTx/>
              <a:latin typeface="Bembo"/>
              <a:ea typeface="KaiTi" panose="02010609060101010101" pitchFamily="49" charset="-122"/>
              <a:cs typeface="Tahoma" panose="020B0604030504040204" pitchFamily="34" charset="0"/>
              <a:sym typeface="Arial"/>
            </a:endParaRPr>
          </a:p>
        </p:txBody>
      </p:sp>
      <p:sp>
        <p:nvSpPr>
          <p:cNvPr id="4" name="Shape 62">
            <a:extLst>
              <a:ext uri="{FF2B5EF4-FFF2-40B4-BE49-F238E27FC236}">
                <a16:creationId xmlns="" xmlns:a16="http://schemas.microsoft.com/office/drawing/2014/main" id="{8CE27BFA-822B-462E-88EA-7F79E65D2651}"/>
              </a:ext>
            </a:extLst>
          </p:cNvPr>
          <p:cNvSpPr txBox="1">
            <a:spLocks/>
          </p:cNvSpPr>
          <p:nvPr/>
        </p:nvSpPr>
        <p:spPr>
          <a:xfrm>
            <a:off x="1547912" y="2634201"/>
            <a:ext cx="6048176" cy="5080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zh-CN" altLang="en-US" sz="4400" b="1"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rPr>
              <a:t>主替我舍身</a:t>
            </a:r>
            <a:endParaRPr lang="zh-TW" altLang="en-US" sz="4400" b="1" dirty="0">
              <a:solidFill>
                <a:schemeClr val="tx1"/>
              </a:solidFill>
              <a:effectLst>
                <a:outerShdw blurRad="50800" dist="38100" dir="8100000" algn="tr" rotWithShape="0">
                  <a:schemeClr val="tx1">
                    <a:alpha val="40000"/>
                  </a:schemeClr>
                </a:outerShdw>
              </a:effectLst>
              <a:latin typeface="KaiTi" panose="02010609060101010101" pitchFamily="49" charset="-122"/>
              <a:ea typeface="KaiTi" panose="02010609060101010101" pitchFamily="49" charset="-122"/>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1012650" y="1046916"/>
            <a:ext cx="7118700" cy="1159800"/>
          </a:xfrm>
          <a:prstGeom prst="rect">
            <a:avLst/>
          </a:prstGeom>
        </p:spPr>
        <p:txBody>
          <a:bodyPr lIns="91425" tIns="91425" rIns="91425" bIns="91425" anchor="ctr" anchorCtr="0">
            <a:noAutofit/>
          </a:bodyPr>
          <a:lstStyle/>
          <a:p>
            <a:pPr lvl="0">
              <a:lnSpc>
                <a:spcPct val="150000"/>
              </a:lnSpc>
            </a:pPr>
            <a:r>
              <a:rPr lang="zh-CN" altLang="en-US" sz="36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我听救主说道 你的力量微小</a:t>
            </a:r>
            <a:r>
              <a:rPr lang="en-US" altLang="zh-CN" sz="36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
            </a:r>
            <a:br>
              <a:rPr lang="en-US" altLang="zh-CN" sz="36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br>
            <a:r>
              <a:rPr lang="zh-CN" altLang="en-US" sz="3600" dirty="0">
                <a:solidFill>
                  <a:schemeClr val="tx1"/>
                </a:solidFill>
                <a:effectLst>
                  <a:outerShdw blurRad="38100" dist="38100" dir="2700000" algn="tl">
                    <a:srgbClr val="000000">
                      <a:alpha val="43137"/>
                    </a:srgbClr>
                  </a:outerShdw>
                </a:effectLst>
                <a:latin typeface="KaiTi" panose="02010609060101010101" pitchFamily="49" charset="-122"/>
                <a:ea typeface="KaiTi" panose="02010609060101010101" pitchFamily="49" charset="-122"/>
              </a:rPr>
              <a:t>应当儆醒祈祷 因我作你中保</a:t>
            </a:r>
          </a:p>
        </p:txBody>
      </p:sp>
      <p:sp>
        <p:nvSpPr>
          <p:cNvPr id="3" name="Shape 67">
            <a:extLst>
              <a:ext uri="{FF2B5EF4-FFF2-40B4-BE49-F238E27FC236}">
                <a16:creationId xmlns="" xmlns:a16="http://schemas.microsoft.com/office/drawing/2014/main" id="{119A2DF6-3736-4866-86D4-A7CB6F35276A}"/>
              </a:ext>
            </a:extLst>
          </p:cNvPr>
          <p:cNvSpPr txBox="1">
            <a:spLocks/>
          </p:cNvSpPr>
          <p:nvPr/>
        </p:nvSpPr>
        <p:spPr>
          <a:xfrm>
            <a:off x="1012650" y="3125469"/>
            <a:ext cx="7118700" cy="1159800"/>
          </a:xfrm>
          <a:prstGeom prst="rect">
            <a:avLst/>
          </a:prstGeom>
        </p:spPr>
        <p:txBody>
          <a:bodyPr vert="horz" lIns="91425" tIns="91425" rIns="91425" bIns="91425" rtlCol="0" anchor="ctr" anchorCtr="0">
            <a:noAutofit/>
          </a:bodyPr>
          <a:lstStyle>
            <a:lvl1pPr lvl="0" algn="ctr" defTabSz="685800" rtl="0" eaLnBrk="1" latinLnBrk="0" hangingPunct="1">
              <a:lnSpc>
                <a:spcPct val="90000"/>
              </a:lnSpc>
              <a:spcBef>
                <a:spcPts val="0"/>
              </a:spcBef>
              <a:buClr>
                <a:srgbClr val="FFFFFF"/>
              </a:buClr>
              <a:buSzPct val="100000"/>
              <a:buNone/>
              <a:defRPr sz="4800" kern="1200" cap="all" baseline="0">
                <a:solidFill>
                  <a:srgbClr val="FFFFFF"/>
                </a:solidFill>
                <a:uFillTx/>
                <a:latin typeface="+mj-lt"/>
                <a:ea typeface="+mj-ea"/>
                <a:cs typeface="+mj-cs"/>
              </a:defRPr>
            </a:lvl1pPr>
            <a:lvl2pPr lvl="1" algn="ctr">
              <a:spcBef>
                <a:spcPts val="0"/>
              </a:spcBef>
              <a:buClr>
                <a:srgbClr val="FFFFFF"/>
              </a:buClr>
              <a:buSzPct val="100000"/>
              <a:defRPr sz="4800">
                <a:solidFill>
                  <a:srgbClr val="FFFFFF"/>
                </a:solidFill>
                <a:uFillTx/>
              </a:defRPr>
            </a:lvl2pPr>
            <a:lvl3pPr lvl="2" algn="ctr">
              <a:spcBef>
                <a:spcPts val="0"/>
              </a:spcBef>
              <a:buClr>
                <a:srgbClr val="FFFFFF"/>
              </a:buClr>
              <a:buSzPct val="100000"/>
              <a:defRPr sz="4800">
                <a:solidFill>
                  <a:srgbClr val="FFFFFF"/>
                </a:solidFill>
                <a:uFillTx/>
              </a:defRPr>
            </a:lvl3pPr>
            <a:lvl4pPr lvl="3" algn="ctr">
              <a:spcBef>
                <a:spcPts val="0"/>
              </a:spcBef>
              <a:buClr>
                <a:srgbClr val="FFFFFF"/>
              </a:buClr>
              <a:buSzPct val="100000"/>
              <a:defRPr sz="4800">
                <a:solidFill>
                  <a:srgbClr val="FFFFFF"/>
                </a:solidFill>
                <a:uFillTx/>
              </a:defRPr>
            </a:lvl4pPr>
            <a:lvl5pPr lvl="4" algn="ctr">
              <a:spcBef>
                <a:spcPts val="0"/>
              </a:spcBef>
              <a:buClr>
                <a:srgbClr val="FFFFFF"/>
              </a:buClr>
              <a:buSzPct val="100000"/>
              <a:defRPr sz="4800">
                <a:solidFill>
                  <a:srgbClr val="FFFFFF"/>
                </a:solidFill>
                <a:uFillTx/>
              </a:defRPr>
            </a:lvl5pPr>
            <a:lvl6pPr lvl="5" algn="ctr">
              <a:spcBef>
                <a:spcPts val="0"/>
              </a:spcBef>
              <a:buClr>
                <a:srgbClr val="FFFFFF"/>
              </a:buClr>
              <a:buSzPct val="100000"/>
              <a:defRPr sz="4800">
                <a:solidFill>
                  <a:srgbClr val="FFFFFF"/>
                </a:solidFill>
                <a:uFillTx/>
              </a:defRPr>
            </a:lvl6pPr>
            <a:lvl7pPr lvl="6" algn="ctr">
              <a:spcBef>
                <a:spcPts val="0"/>
              </a:spcBef>
              <a:buClr>
                <a:srgbClr val="FFFFFF"/>
              </a:buClr>
              <a:buSzPct val="100000"/>
              <a:defRPr sz="4800">
                <a:solidFill>
                  <a:srgbClr val="FFFFFF"/>
                </a:solidFill>
                <a:uFillTx/>
              </a:defRPr>
            </a:lvl7pPr>
            <a:lvl8pPr lvl="7" algn="ctr">
              <a:spcBef>
                <a:spcPts val="0"/>
              </a:spcBef>
              <a:buClr>
                <a:srgbClr val="FFFFFF"/>
              </a:buClr>
              <a:buSzPct val="100000"/>
              <a:defRPr sz="4800">
                <a:solidFill>
                  <a:srgbClr val="FFFFFF"/>
                </a:solidFill>
                <a:uFillTx/>
              </a:defRPr>
            </a:lvl8pPr>
            <a:lvl9pPr lvl="8" algn="ctr">
              <a:spcBef>
                <a:spcPts val="0"/>
              </a:spcBef>
              <a:buClr>
                <a:srgbClr val="FFFFFF"/>
              </a:buClr>
              <a:buSzPct val="100000"/>
              <a:defRPr sz="4800">
                <a:solidFill>
                  <a:srgbClr val="FFFFFF"/>
                </a:solidFill>
                <a:uFillTx/>
              </a:defRPr>
            </a:lvl9pPr>
          </a:lstStyle>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I HEAR THE SAVIOR SAY</a:t>
            </a:r>
          </a:p>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THY STRENGTH INDEED IS SMALL</a:t>
            </a:r>
          </a:p>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CHILD OF WEAKNESS WATCH AND PRAY</a:t>
            </a:r>
          </a:p>
          <a:p>
            <a:pPr>
              <a:lnSpc>
                <a:spcPct val="150000"/>
              </a:lnSpc>
            </a:pPr>
            <a:r>
              <a:rPr lang="en-US" altLang="zh-CN" sz="2400" cap="none" dirty="0">
                <a:solidFill>
                  <a:schemeClr val="tx1"/>
                </a:solidFill>
                <a:effectLst>
                  <a:outerShdw blurRad="38100" dist="38100" dir="2700000" algn="tl">
                    <a:srgbClr val="000000">
                      <a:alpha val="43137"/>
                    </a:srgbClr>
                  </a:outerShdw>
                </a:effectLst>
                <a:latin typeface="Bembo"/>
                <a:ea typeface="Verdana" panose="020B0604030504040204" pitchFamily="34" charset="0"/>
              </a:rPr>
              <a:t>FIND IN ME THINE ALL IN ALL</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61DDDE80-2DFA-4F2A-B66F-72059846BDAA}"/>
    </a:ext>
  </a:extLst>
</a:theme>
</file>

<file path=ppt/theme/theme3.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388</TotalTime>
  <Words>1647</Words>
  <Application>Microsoft Office PowerPoint</Application>
  <PresentationFormat>On-screen Show (16:9)</PresentationFormat>
  <Paragraphs>143</Paragraphs>
  <Slides>57</Slides>
  <Notes>39</Notes>
  <HiddenSlides>0</HiddenSlides>
  <MMClips>0</MMClips>
  <ScaleCrop>false</ScaleCrop>
  <HeadingPairs>
    <vt:vector size="4" baseType="variant">
      <vt:variant>
        <vt:lpstr>Theme</vt:lpstr>
      </vt:variant>
      <vt:variant>
        <vt:i4>3</vt:i4>
      </vt:variant>
      <vt:variant>
        <vt:lpstr>Slide Titles</vt:lpstr>
      </vt:variant>
      <vt:variant>
        <vt:i4>57</vt:i4>
      </vt:variant>
    </vt:vector>
  </HeadingPairs>
  <TitlesOfParts>
    <vt:vector size="60" baseType="lpstr">
      <vt:lpstr>Vapor Trail</vt:lpstr>
      <vt:lpstr>Celestial</vt:lpstr>
      <vt:lpstr>1_Vapor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 PAID IT ALL</vt:lpstr>
      <vt:lpstr>我听救主说道 你的力量微小 应当儆醒祈祷 因我作你中保</vt:lpstr>
      <vt:lpstr>我无嘉言善行 可藉此得救恩 唯主所流宝血 能洗一切罪痕</vt:lpstr>
      <vt:lpstr>主为我舍身 罪债全还清 无数罪孽污秽心 主洗比雪更白</vt:lpstr>
      <vt:lpstr>主为我舍身 罪债全还清 无数罪孽污秽心 主洗比雪更白</vt:lpstr>
      <vt:lpstr>将来身体得赎 荣耀站主面前 我口仍要歌唱 主赐救恩完全</vt:lpstr>
      <vt:lpstr>主为我舍身 罪债全还清 无数罪孽污秽心 主洗比雪更白</vt:lpstr>
      <vt:lpstr>主为我舍身 罪债全还清 无数罪孽污秽心 主洗比雪更白</vt:lpstr>
      <vt:lpstr>PowerPoint Presentation</vt:lpstr>
      <vt:lpstr>PowerPoint Presentation</vt:lpstr>
      <vt:lpstr>PowerPoint Presentation</vt:lpstr>
      <vt:lpstr>Via dolorosa</vt:lpstr>
      <vt:lpstr>Down the Via Dolorosa  in Jerusalem that day The soldiers tried to  clear the narrow street </vt:lpstr>
      <vt:lpstr>But the crowd pressed into see A man condemned to die on Calvary</vt:lpstr>
      <vt:lpstr>He was bleeding from a beating  there were stripes upon His back And He wore a crown upon his head </vt:lpstr>
      <vt:lpstr>And He bore with every step The scorn of those  who cried out for his death</vt:lpstr>
      <vt:lpstr>Down the Via Dolorosa  called the way of suffering Like a lamb came the Messiah  Christ the King </vt:lpstr>
      <vt:lpstr>and He chose to walk that road out of His love for you and me Down the Via Dolorosa  all the way to Calvary</vt:lpstr>
      <vt:lpstr>The blood that will cleanse the souls of all men made its way to the heart of jerusalem</vt:lpstr>
      <vt:lpstr>The blood that will cleanse the souls of all men made its way to the heart of jerusalem</vt:lpstr>
      <vt:lpstr>Down the Via Dolorosa  called the way of suffering Like a lamb came the Messiah  Christ the King </vt:lpstr>
      <vt:lpstr>Down the Via Dolorosa  called the way of suffering Like a lamb came the Messiah  Christ the King </vt:lpstr>
      <vt:lpstr>and He chose to walk that road out of His love for you and me Down the Via Dolorosa  all the way to Calvary</vt:lpstr>
      <vt:lpstr>PowerPoint Presentation</vt:lpstr>
      <vt:lpstr>PowerPoint Presentation</vt:lpstr>
      <vt:lpstr>PowerPoint Presentation</vt:lpstr>
      <vt:lpstr>PowerPoint Presentation</vt:lpstr>
      <vt:lpstr>PowerPoint Presentation</vt:lpstr>
      <vt:lpstr>是你牵着我的手</vt:lpstr>
      <vt:lpstr>耶稣的心意 我现在才回应 尊贵的生命 为了我们舍去 前面的道路 我不会觉得苦 有你在看顾 让我明白你如何引领我</vt:lpstr>
      <vt:lpstr>耶稣的心意 我现在才回应 尊贵的生命 为了我们舍去 前面的道路 我不会觉得苦 有你在看顾 让我明白你如何引领我</vt:lpstr>
      <vt:lpstr>是你牵着我的手 陪我流泪到最后 所有的担忧 不需要停留  因有你的手 </vt:lpstr>
      <vt:lpstr>是你牵着我的手 创造平凡的笑容 不需要理由 你一定守候  耶稣钉痕的手 牵着我</vt:lpstr>
      <vt:lpstr>耶稣的心意 我现在才回应 尊贵的生命 为了我们舍去 前面的道路 我不会觉得苦 有你在看顾 让我明白你如何引领我</vt:lpstr>
      <vt:lpstr>是你牵着我的手 陪我流泪到最后 所有的担忧 不需要停留  因有你的手 </vt:lpstr>
      <vt:lpstr>是你牵着我的手 创造平凡的笑容 不需要理由 你一定守候  耶稣钉痕的手 牵着我</vt:lpstr>
      <vt:lpstr>我心有深刻的感受  因知道你陪我走 你重视我每一分钟 你为我停留</vt:lpstr>
      <vt:lpstr>是你牵着我的手 陪我流泪到最后 所有的担忧 不需要停留  因有你的手 </vt:lpstr>
      <vt:lpstr>是你牵着我的手 创造平凡的笑容 不需要理由 你一定守候  耶稣钉痕的手 牵着我</vt:lpstr>
      <vt:lpstr>不需要理由 你一定守候  耶稣钉痕的手 牵着我</vt:lpstr>
      <vt:lpstr>Amazing grace  (My chains are gone)  奇异恩典(不再有捆绑)</vt:lpstr>
      <vt:lpstr>Amazing grace how sweet the sound That saved a wretch like me I once was lost but now I'm found Was blind but now I see</vt:lpstr>
      <vt:lpstr>如此恩典 使我敬畏 使我心得安慰 初信之时 即蒙恩惠 真是何等宝贵</vt:lpstr>
      <vt:lpstr>不再有捆绑 我已得释放 我救主耶穌 已付代价 丰富恩典 今充满我 永恆的爱 奇异恩典</vt:lpstr>
      <vt:lpstr>The Lord has promised good to me His word my hope secures He will my shield and portion be As long as life endures</vt:lpstr>
      <vt:lpstr>不再有捆绑 我已得释放  我救主耶穌 已付代价 丰富恩典 今充满我  永恆的爱 奇异恩典</vt:lpstr>
      <vt:lpstr>不再有捆绑 我已得释放  我救主耶穌 已付代价 丰富恩典 今充满我  永恆的爱 奇异恩典</vt:lpstr>
      <vt:lpstr>天地都会 渐渐废去 但我主永长存 我的生命 有主看顾 我永远属于祢 x3</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Great Thou Art 你真伟大</dc:title>
  <dc:creator>Caryn</dc:creator>
  <cp:lastModifiedBy>C4 Sanctuary</cp:lastModifiedBy>
  <cp:revision>47</cp:revision>
  <dcterms:modified xsi:type="dcterms:W3CDTF">2019-04-19T22:54:29Z</dcterms:modified>
</cp:coreProperties>
</file>