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592" r:id="rId3"/>
    <p:sldId id="795" r:id="rId4"/>
    <p:sldId id="896" r:id="rId5"/>
    <p:sldId id="767" r:id="rId6"/>
    <p:sldId id="913" r:id="rId7"/>
    <p:sldId id="736" r:id="rId8"/>
    <p:sldId id="899" r:id="rId9"/>
    <p:sldId id="914" r:id="rId10"/>
    <p:sldId id="915" r:id="rId11"/>
    <p:sldId id="868" r:id="rId12"/>
    <p:sldId id="917" r:id="rId13"/>
    <p:sldId id="916" r:id="rId14"/>
    <p:sldId id="918" r:id="rId15"/>
    <p:sldId id="919" r:id="rId16"/>
    <p:sldId id="872" r:id="rId17"/>
    <p:sldId id="920" r:id="rId18"/>
    <p:sldId id="921" r:id="rId19"/>
    <p:sldId id="922" r:id="rId20"/>
    <p:sldId id="923" r:id="rId21"/>
    <p:sldId id="908" r:id="rId22"/>
    <p:sldId id="858" r:id="rId23"/>
    <p:sldId id="924" r:id="rId24"/>
    <p:sldId id="925" r:id="rId25"/>
    <p:sldId id="9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648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October 29,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October 29,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October 29,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Grace to You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Grace Alone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144"/>
            <a:ext cx="9144000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49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Saved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942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400638"/>
            <a:ext cx="6565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For it is by grace you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have been saved</a:t>
            </a:r>
            <a:r>
              <a:rPr lang="en-US" sz="2600" dirty="0">
                <a:latin typeface="Helvetica"/>
                <a:cs typeface="Helvetica"/>
              </a:rPr>
              <a:t>, through faith—and this is not from yourselves, it is the gift of God— </a:t>
            </a:r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not by works, so that no one can boast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502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267"/>
            <a:ext cx="91440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699637"/>
            <a:ext cx="6606786" cy="54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3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943"/>
            <a:ext cx="9144000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9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21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Faith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942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273638"/>
            <a:ext cx="6565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For it is by grace you have been saved,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through faith</a:t>
            </a:r>
            <a:r>
              <a:rPr lang="en-US" sz="2600" dirty="0">
                <a:latin typeface="Helvetica"/>
                <a:cs typeface="Helvetica"/>
              </a:rPr>
              <a:t>—and this is not from yourselves, it is the gift of God— </a:t>
            </a:r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not by works, so that no one can boast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Ephesian 2:8-9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535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791191"/>
            <a:ext cx="7512726" cy="52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2700"/>
            <a:ext cx="711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55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33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Apply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1300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900" y="17907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Receive Grace</a:t>
            </a:r>
          </a:p>
        </p:txBody>
      </p:sp>
    </p:spTree>
    <p:extLst>
      <p:ext uri="{BB962C8B-B14F-4D97-AF65-F5344CB8AC3E}">
        <p14:creationId xmlns:p14="http://schemas.microsoft.com/office/powerpoint/2010/main" val="130268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900" y="1790700"/>
            <a:ext cx="34163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Receive Grace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Appreciate Grace</a:t>
            </a:r>
          </a:p>
          <a:p>
            <a:endParaRPr lang="en-US" sz="28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9826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900" y="1790700"/>
            <a:ext cx="3416320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Receive Grace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Appreciate Grace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endParaRPr lang="en-US" sz="28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Share Grace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54592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273638"/>
            <a:ext cx="6565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For it is by grace you have been saved, through faith—and this is not from yourselves, it is the gift of God— </a:t>
            </a:r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not by works, so that no one can boast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Ephesian 2:8-9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1227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2833468"/>
            <a:ext cx="144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Grace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4488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400638"/>
            <a:ext cx="6565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8</a:t>
            </a:r>
            <a:r>
              <a:rPr lang="en-US" sz="2600" dirty="0">
                <a:latin typeface="Helvetica"/>
                <a:cs typeface="Helvetica"/>
              </a:rPr>
              <a:t> For it is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by grace </a:t>
            </a:r>
            <a:r>
              <a:rPr lang="en-US" sz="2600" dirty="0">
                <a:latin typeface="Helvetica"/>
                <a:cs typeface="Helvetica"/>
              </a:rPr>
              <a:t>you have been saved, through faith—and this is not from yourselves, it is the gift of God— </a:t>
            </a:r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not by works, so that no one can boast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3122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4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25" y="-1"/>
            <a:ext cx="5071475" cy="67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69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60723</TotalTime>
  <Words>181</Words>
  <Application>Microsoft Macintosh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Grace to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637</cp:revision>
  <dcterms:created xsi:type="dcterms:W3CDTF">2013-11-03T00:06:16Z</dcterms:created>
  <dcterms:modified xsi:type="dcterms:W3CDTF">2017-10-29T12:58:43Z</dcterms:modified>
  <cp:category/>
</cp:coreProperties>
</file>