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256" r:id="rId2"/>
    <p:sldId id="266" r:id="rId3"/>
    <p:sldId id="259" r:id="rId4"/>
    <p:sldId id="261" r:id="rId5"/>
    <p:sldId id="272" r:id="rId6"/>
    <p:sldId id="273" r:id="rId7"/>
    <p:sldId id="275" r:id="rId8"/>
    <p:sldId id="276" r:id="rId9"/>
    <p:sldId id="277" r:id="rId10"/>
    <p:sldId id="278" r:id="rId11"/>
    <p:sldId id="263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11/23/13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November 23, 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November 23,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November 23,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November 23, 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November 23, 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November 23, 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November 23, 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November 23, 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November 23, 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November 23, 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November 23, 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November 23,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Romans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 </a:t>
            </a:r>
            <a:r>
              <a:rPr lang="en-US" sz="3200" dirty="0" smtClean="0"/>
              <a:t>Peace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99" y="680067"/>
            <a:ext cx="3960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Peace – Communal</a:t>
            </a:r>
            <a:endParaRPr lang="en-US" sz="3200" b="1" dirty="0">
              <a:latin typeface="Helvetica Neue"/>
              <a:cs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72" y="1604921"/>
            <a:ext cx="6055894" cy="4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0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8948" y="2072105"/>
            <a:ext cx="744621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latin typeface="Helvetica Neue"/>
                <a:cs typeface="Helvetica Neue"/>
              </a:rPr>
              <a:t>Seek Shalom in your relationship with God and in your relationships with </a:t>
            </a:r>
            <a:r>
              <a:rPr lang="en-US" sz="3400" dirty="0" smtClean="0">
                <a:latin typeface="Helvetica Neue"/>
                <a:cs typeface="Helvetica Neue"/>
              </a:rPr>
              <a:t>others</a:t>
            </a:r>
            <a:r>
              <a:rPr lang="en-US" sz="3400" dirty="0" smtClean="0">
                <a:latin typeface="Helvetica Neue"/>
                <a:cs typeface="Helvetica Neue"/>
              </a:rPr>
              <a:t>.</a:t>
            </a:r>
            <a:endParaRPr lang="en-US" sz="3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85501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7368" y="2060821"/>
            <a:ext cx="643021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Font typeface="Wingdings" charset="2"/>
              <a:buChar char="Ø"/>
            </a:pPr>
            <a:r>
              <a:rPr lang="en-US" sz="2800" dirty="0">
                <a:latin typeface="Helvetica Neue"/>
                <a:cs typeface="Helvetica Neue"/>
              </a:rPr>
              <a:t>S</a:t>
            </a:r>
            <a:r>
              <a:rPr lang="en-US" sz="2800" dirty="0" smtClean="0">
                <a:latin typeface="Helvetica Neue"/>
                <a:cs typeface="Helvetica Neue"/>
              </a:rPr>
              <a:t>pending time God</a:t>
            </a:r>
            <a:endParaRPr lang="en-US" sz="2800" dirty="0">
              <a:latin typeface="Helvetica Neue"/>
              <a:cs typeface="Helvetica Neue"/>
            </a:endParaRPr>
          </a:p>
          <a:p>
            <a:pPr marL="457200" indent="-457200">
              <a:spcAft>
                <a:spcPts val="2400"/>
              </a:spcAft>
              <a:buFont typeface="Wingdings" charset="2"/>
              <a:buChar char="Ø"/>
            </a:pPr>
            <a:r>
              <a:rPr lang="en-US" sz="2800" dirty="0" smtClean="0">
                <a:latin typeface="Helvetica Neue"/>
                <a:cs typeface="Helvetica Neue"/>
              </a:rPr>
              <a:t>Confessing your sins</a:t>
            </a:r>
            <a:endParaRPr lang="en-US" sz="2800" dirty="0" smtClean="0">
              <a:latin typeface="Helvetica Neue"/>
              <a:cs typeface="Helvetica Neue"/>
            </a:endParaRPr>
          </a:p>
          <a:p>
            <a:pPr marL="457200" indent="-457200">
              <a:spcAft>
                <a:spcPts val="2400"/>
              </a:spcAft>
              <a:buFont typeface="Wingdings" charset="2"/>
              <a:buChar char="Ø"/>
            </a:pPr>
            <a:r>
              <a:rPr lang="en-US" sz="2800" dirty="0" smtClean="0">
                <a:latin typeface="Helvetica Neue"/>
                <a:cs typeface="Helvetica Neue"/>
              </a:rPr>
              <a:t>Reconciling with others</a:t>
            </a:r>
            <a:endParaRPr lang="en-US" sz="2800" dirty="0" smtClean="0">
              <a:latin typeface="Helvetica Neue"/>
              <a:cs typeface="Helvetica Neue"/>
            </a:endParaRPr>
          </a:p>
          <a:p>
            <a:pPr marL="457200" indent="-457200">
              <a:spcAft>
                <a:spcPts val="2400"/>
              </a:spcAft>
              <a:buFont typeface="Wingdings" charset="2"/>
              <a:buChar char="Ø"/>
            </a:pPr>
            <a:r>
              <a:rPr lang="en-US" sz="2800" dirty="0" smtClean="0">
                <a:latin typeface="Helvetica Neue"/>
                <a:cs typeface="Helvetica Neue"/>
              </a:rPr>
              <a:t>Encouraging brothers and sisters</a:t>
            </a:r>
          </a:p>
          <a:p>
            <a:pPr marL="457200" indent="-457200">
              <a:spcAft>
                <a:spcPts val="2400"/>
              </a:spcAft>
              <a:buFont typeface="Wingdings" charset="2"/>
              <a:buChar char="Ø"/>
            </a:pPr>
            <a:r>
              <a:rPr lang="en-US" sz="2800" dirty="0" smtClean="0">
                <a:latin typeface="Helvetica Neue"/>
                <a:cs typeface="Helvetica Neue"/>
              </a:rPr>
              <a:t>Being His Hands &amp; His Feet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9053" y="895684"/>
            <a:ext cx="32886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latin typeface="Helvetica Neue"/>
                <a:cs typeface="Helvetica Neue"/>
              </a:rPr>
              <a:t>Seek Shalom by:</a:t>
            </a:r>
            <a:endParaRPr lang="en-US" sz="32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61255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28295"/>
            <a:ext cx="6156157" cy="36936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77240" y="5375440"/>
            <a:ext cx="7543800" cy="7245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smtClean="0">
                <a:latin typeface="Helvetica Neue"/>
                <a:cs typeface="Helvetica Neue"/>
              </a:rPr>
              <a:t>Peace. . .</a:t>
            </a:r>
            <a:endParaRPr lang="en-US" sz="36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4294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549230"/>
            <a:ext cx="7543800" cy="724569"/>
          </a:xfrm>
        </p:spPr>
        <p:txBody>
          <a:bodyPr/>
          <a:lstStyle/>
          <a:p>
            <a:r>
              <a:rPr lang="en-US" sz="3600" b="1" dirty="0" smtClean="0">
                <a:latin typeface="Helvetica Neue"/>
                <a:cs typeface="Helvetica Neue"/>
              </a:rPr>
              <a:t>Strife. . .</a:t>
            </a:r>
            <a:endParaRPr lang="en-US" sz="3600" b="1" dirty="0">
              <a:latin typeface="Helvetica Neue"/>
              <a:cs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486610"/>
            <a:ext cx="3937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8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1871580"/>
            <a:ext cx="7285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"/>
                <a:cs typeface="Helvetica Neue"/>
              </a:rPr>
              <a:t>Therefore, since we have been justified through faith, we have peace with God through our Lord Jesus Christ.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8736" y="4301230"/>
            <a:ext cx="485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Helvetica Neue"/>
                <a:cs typeface="Helvetica Neue"/>
              </a:rPr>
              <a:t>Romans </a:t>
            </a:r>
            <a:r>
              <a:rPr lang="en-US" sz="2800" dirty="0" smtClean="0">
                <a:latin typeface="Helvetica Neue"/>
                <a:cs typeface="Helvetica Neue"/>
              </a:rPr>
              <a:t>5:1</a:t>
            </a:r>
            <a:r>
              <a:rPr lang="en-US" sz="2800" dirty="0" smtClean="0">
                <a:latin typeface="Helvetica Neue"/>
                <a:cs typeface="Helvetica Neue"/>
              </a:rPr>
              <a:t> </a:t>
            </a:r>
            <a:r>
              <a:rPr lang="en-US" sz="2800" dirty="0" smtClean="0">
                <a:latin typeface="Helvetica Neue"/>
                <a:cs typeface="Helvetica Neue"/>
              </a:rPr>
              <a:t>NIV</a:t>
            </a:r>
            <a:endParaRPr lang="en-US" sz="2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4620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5474" y="1336840"/>
            <a:ext cx="57216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latin typeface="+mj-lt"/>
                <a:cs typeface="Helvetica Neue"/>
              </a:rPr>
              <a:t>Translation</a:t>
            </a:r>
            <a:endParaRPr lang="en-US" sz="3200" b="1" dirty="0" smtClean="0">
              <a:latin typeface="+mj-lt"/>
              <a:cs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3157" y="2456552"/>
            <a:ext cx="69649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 Neue"/>
                <a:cs typeface="Helvetica Neue"/>
              </a:rPr>
              <a:t>English: peace</a:t>
            </a:r>
          </a:p>
          <a:p>
            <a:endParaRPr lang="en-US" sz="2800" dirty="0">
              <a:latin typeface="Helvetica Neue"/>
              <a:cs typeface="Helvetica Neue"/>
            </a:endParaRPr>
          </a:p>
          <a:p>
            <a:r>
              <a:rPr lang="en-US" sz="2800" dirty="0" smtClean="0">
                <a:latin typeface="Helvetica Neue"/>
                <a:cs typeface="Helvetica Neue"/>
              </a:rPr>
              <a:t>Greek: </a:t>
            </a:r>
            <a:r>
              <a:rPr lang="en-US" sz="2800" dirty="0" err="1" smtClean="0">
                <a:latin typeface="Helvetica Neue"/>
                <a:cs typeface="Helvetica Neue"/>
              </a:rPr>
              <a:t>eirene</a:t>
            </a:r>
            <a:endParaRPr lang="en-US" sz="2800" dirty="0" smtClean="0">
              <a:latin typeface="Helvetica Neue"/>
              <a:cs typeface="Helvetica Neue"/>
            </a:endParaRPr>
          </a:p>
          <a:p>
            <a:endParaRPr lang="en-US" sz="2800" dirty="0">
              <a:latin typeface="Helvetica Neue"/>
              <a:cs typeface="Helvetica Neue"/>
            </a:endParaRPr>
          </a:p>
          <a:p>
            <a:r>
              <a:rPr lang="en-US" sz="2800" dirty="0" smtClean="0">
                <a:latin typeface="Helvetica Neue"/>
                <a:cs typeface="Helvetica Neue"/>
              </a:rPr>
              <a:t>Hebrew: shalom</a:t>
            </a:r>
            <a:endParaRPr lang="en-US" sz="2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1417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1999" y="585885"/>
            <a:ext cx="4621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Peace - Reconciliatory</a:t>
            </a:r>
            <a:endParaRPr lang="en-US" sz="3200" b="1" dirty="0">
              <a:latin typeface="Helvetica Neue"/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1" y="1802822"/>
            <a:ext cx="6186780" cy="38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0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999" y="692832"/>
            <a:ext cx="33067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Peace - Judicial</a:t>
            </a:r>
            <a:endParaRPr lang="en-US" sz="3200" b="1" dirty="0">
              <a:latin typeface="Helvetica Neue"/>
              <a:cs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42" y="1838158"/>
            <a:ext cx="6791158" cy="382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0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420" y="1576136"/>
            <a:ext cx="6900967" cy="32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3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9" y="1134594"/>
            <a:ext cx="41044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Peace - Experiential</a:t>
            </a:r>
            <a:endParaRPr lang="en-US" sz="3200" b="1" dirty="0">
              <a:latin typeface="Helvetica Neue"/>
              <a:cs typeface="Helvetica Neu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3157" y="2306263"/>
            <a:ext cx="69649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Helvetica Neue"/>
                <a:cs typeface="Helvetica Neue"/>
              </a:rPr>
              <a:t>“Let the peace of Christ rule in your hearts.” 			Colossians 3:15</a:t>
            </a:r>
          </a:p>
          <a:p>
            <a:endParaRPr lang="en-US" sz="2800" dirty="0" smtClean="0">
              <a:latin typeface="Helvetica Neue"/>
              <a:cs typeface="Helvetica Neue"/>
            </a:endParaRPr>
          </a:p>
          <a:p>
            <a:r>
              <a:rPr lang="en-US" sz="2800" dirty="0" smtClean="0">
                <a:latin typeface="Helvetica Neue"/>
                <a:cs typeface="Helvetica Neue"/>
              </a:rPr>
              <a:t>“And </a:t>
            </a:r>
            <a:r>
              <a:rPr lang="en-US" sz="2800" dirty="0">
                <a:latin typeface="Helvetica Neue"/>
                <a:cs typeface="Helvetica Neue"/>
              </a:rPr>
              <a:t>the peace of God, which transcends all understanding, will guard your hearts and your minds in Christ Jesus</a:t>
            </a:r>
            <a:r>
              <a:rPr lang="en-US" sz="2800" dirty="0" smtClean="0">
                <a:latin typeface="Helvetica Neue"/>
                <a:cs typeface="Helvetica Neue"/>
              </a:rPr>
              <a:t>.”</a:t>
            </a:r>
          </a:p>
          <a:p>
            <a:r>
              <a:rPr lang="en-US" sz="2800" dirty="0">
                <a:latin typeface="Helvetica Neue"/>
                <a:cs typeface="Helvetica Neue"/>
              </a:rPr>
              <a:t>	</a:t>
            </a:r>
            <a:r>
              <a:rPr lang="en-US" sz="2800" dirty="0" smtClean="0">
                <a:latin typeface="Helvetica Neue"/>
                <a:cs typeface="Helvetica Neue"/>
              </a:rPr>
              <a:t>			Philippians 4:7</a:t>
            </a:r>
            <a:endParaRPr lang="en-US" sz="2800" dirty="0">
              <a:latin typeface="Helvetica Neue"/>
              <a:cs typeface="Helvetica Neue"/>
            </a:endParaRPr>
          </a:p>
          <a:p>
            <a:endParaRPr lang="en-US" sz="2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5076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9" y="1134594"/>
            <a:ext cx="37548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Peace - Relational</a:t>
            </a:r>
            <a:endParaRPr lang="en-US" sz="3200" b="1" dirty="0">
              <a:latin typeface="Helvetica Neue"/>
              <a:cs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17" y="2305558"/>
            <a:ext cx="6392806" cy="324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95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3105</TotalTime>
  <Words>112</Words>
  <Application>Microsoft Macintosh PowerPoint</Application>
  <PresentationFormat>On-screen Show (4:3)</PresentationFormat>
  <Paragraphs>29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Elemental</vt:lpstr>
      <vt:lpstr>Romans</vt:lpstr>
      <vt:lpstr>Strife. .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43</cp:revision>
  <dcterms:created xsi:type="dcterms:W3CDTF">2013-11-03T00:06:16Z</dcterms:created>
  <dcterms:modified xsi:type="dcterms:W3CDTF">2013-11-24T05:52:19Z</dcterms:modified>
</cp:coreProperties>
</file>