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278" r:id="rId3"/>
    <p:sldId id="266" r:id="rId4"/>
    <p:sldId id="259" r:id="rId5"/>
    <p:sldId id="261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December 15,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December 15,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December 15,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Love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27" y="1110645"/>
            <a:ext cx="6031042" cy="45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80" y="641684"/>
            <a:ext cx="403479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962326"/>
            <a:ext cx="728578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"/>
                <a:cs typeface="Helvetica Neue"/>
              </a:rPr>
              <a:t>You see, at just the right time, when we were still powerless, Christ died for the ungodly. Very rarely will anyone die for a righteous person, though for a good person someone might possibly dare to die. But God demonstrates his own love for us in this: While we were still sinners, Christ died for us</a:t>
            </a:r>
            <a:r>
              <a:rPr lang="en-US" sz="2800" dirty="0" smtClean="0">
                <a:latin typeface="Helvetica Neue"/>
                <a:cs typeface="Helvetica Neue"/>
              </a:rPr>
              <a:t>.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736" y="4793673"/>
            <a:ext cx="4852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Helvetica Neue"/>
                <a:cs typeface="Helvetica Neue"/>
              </a:rPr>
              <a:t>Romans 5</a:t>
            </a:r>
            <a:r>
              <a:rPr lang="en-US" sz="2600" dirty="0" smtClean="0">
                <a:latin typeface="Helvetica Neue"/>
                <a:cs typeface="Helvetica Neue"/>
              </a:rPr>
              <a:t>:</a:t>
            </a:r>
            <a:r>
              <a:rPr lang="en-US" sz="2600" dirty="0" smtClean="0">
                <a:latin typeface="Helvetica Neue"/>
                <a:cs typeface="Helvetica Neue"/>
              </a:rPr>
              <a:t>6-8</a:t>
            </a:r>
            <a:r>
              <a:rPr lang="en-US" sz="2600" dirty="0" smtClean="0">
                <a:latin typeface="Helvetica Neue"/>
                <a:cs typeface="Helvetica Neue"/>
              </a:rPr>
              <a:t> </a:t>
            </a:r>
            <a:r>
              <a:rPr lang="en-US" sz="2600" dirty="0" smtClean="0">
                <a:latin typeface="Helvetica Neue"/>
                <a:cs typeface="Helvetica Neue"/>
              </a:rPr>
              <a:t>NIV</a:t>
            </a:r>
            <a:endParaRPr lang="en-US" sz="26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620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7" y="1413815"/>
            <a:ext cx="6964947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Helvetica Neue"/>
                <a:cs typeface="Helvetica Neue"/>
              </a:rPr>
              <a:t>T</a:t>
            </a:r>
            <a:r>
              <a:rPr lang="en-US" sz="2800" dirty="0" smtClean="0">
                <a:latin typeface="Helvetica Neue"/>
                <a:cs typeface="Helvetica Neue"/>
              </a:rPr>
              <a:t>he Right Time</a:t>
            </a:r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Powerless</a:t>
            </a:r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God’s Love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41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7" y="1467289"/>
            <a:ext cx="6964947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Realize God is in Control</a:t>
            </a:r>
          </a:p>
          <a:p>
            <a:endParaRPr lang="en-US" sz="28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Give Thanks and Praise</a:t>
            </a:r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Experience a Renewed Spirit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069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4048</TotalTime>
  <Words>95</Words>
  <Application>Microsoft Macintosh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62</cp:revision>
  <dcterms:created xsi:type="dcterms:W3CDTF">2013-11-03T00:06:16Z</dcterms:created>
  <dcterms:modified xsi:type="dcterms:W3CDTF">2013-12-15T14:18:23Z</dcterms:modified>
</cp:coreProperties>
</file>