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7"/>
  </p:notesMasterIdLst>
  <p:sldIdLst>
    <p:sldId id="256" r:id="rId2"/>
    <p:sldId id="776" r:id="rId3"/>
    <p:sldId id="874" r:id="rId4"/>
    <p:sldId id="872" r:id="rId5"/>
    <p:sldId id="871" r:id="rId6"/>
    <p:sldId id="839" r:id="rId7"/>
    <p:sldId id="869" r:id="rId8"/>
    <p:sldId id="875" r:id="rId9"/>
    <p:sldId id="762" r:id="rId10"/>
    <p:sldId id="876" r:id="rId11"/>
    <p:sldId id="879" r:id="rId12"/>
    <p:sldId id="833" r:id="rId13"/>
    <p:sldId id="877" r:id="rId14"/>
    <p:sldId id="878" r:id="rId15"/>
    <p:sldId id="880" r:id="rId16"/>
    <p:sldId id="881" r:id="rId17"/>
    <p:sldId id="836" r:id="rId18"/>
    <p:sldId id="882" r:id="rId19"/>
    <p:sldId id="843" r:id="rId20"/>
    <p:sldId id="829" r:id="rId21"/>
    <p:sldId id="809" r:id="rId22"/>
    <p:sldId id="883" r:id="rId23"/>
    <p:sldId id="861" r:id="rId24"/>
    <p:sldId id="864" r:id="rId25"/>
    <p:sldId id="84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840A"/>
    <a:srgbClr val="505E08"/>
    <a:srgbClr val="242B04"/>
    <a:srgbClr val="313A06"/>
    <a:srgbClr val="0A4452"/>
    <a:srgbClr val="225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712" autoAdjust="0"/>
  </p:normalViewPr>
  <p:slideViewPr>
    <p:cSldViewPr snapToGrid="0" snapToObjects="1">
      <p:cViewPr>
        <p:scale>
          <a:sx n="100" d="100"/>
          <a:sy n="100" d="100"/>
        </p:scale>
        <p:origin x="-1040" y="-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6/9/18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Saturday, June 9, 18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Saturday, June 9,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Saturday, June 9,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Saturday, June 9, 18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Saturday, June 9, 18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Saturday, June 9, 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Saturday, June 9, 18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Saturday, June 9, 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Saturday, June 9, 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Saturday, June 9, 18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Saturday, June 9, 18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Saturday, June 9, 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/>
              <a:t>Disciple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Hope Eternal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1100" y="2215445"/>
            <a:ext cx="68961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smtClean="0">
                <a:latin typeface="Helvetica"/>
                <a:cs typeface="Helvetica"/>
              </a:rPr>
              <a:t>13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It is written: “I believed; therefore I have spoken.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Since </a:t>
            </a:r>
            <a:r>
              <a:rPr lang="en-US" sz="2400" dirty="0">
                <a:latin typeface="Helvetica"/>
                <a:cs typeface="Helvetica"/>
              </a:rPr>
              <a:t>we have that same spirit </a:t>
            </a:r>
            <a:r>
              <a:rPr lang="en-US" sz="2400" dirty="0" smtClean="0">
                <a:latin typeface="Helvetica"/>
                <a:cs typeface="Helvetica"/>
              </a:rPr>
              <a:t>of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faith</a:t>
            </a:r>
            <a:r>
              <a:rPr lang="en-US" sz="2400" dirty="0">
                <a:latin typeface="Helvetica"/>
                <a:cs typeface="Helvetica"/>
              </a:rPr>
              <a:t>, we also believe and therefore </a:t>
            </a:r>
            <a:r>
              <a:rPr lang="en-US" sz="2400" dirty="0" smtClean="0">
                <a:latin typeface="Helvetica"/>
                <a:cs typeface="Helvetica"/>
              </a:rPr>
              <a:t>speak. . .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pPr lvl="4"/>
            <a:r>
              <a:rPr lang="en-US" sz="2400" dirty="0" smtClean="0">
                <a:latin typeface="Helvetica"/>
                <a:cs typeface="Helvetica"/>
              </a:rPr>
              <a:t>			2 </a:t>
            </a:r>
            <a:r>
              <a:rPr lang="en-US" sz="2400" dirty="0">
                <a:latin typeface="Helvetica"/>
                <a:cs typeface="Helvetica"/>
              </a:rPr>
              <a:t>Corinthians </a:t>
            </a:r>
            <a:r>
              <a:rPr lang="en-US" sz="2400" dirty="0" smtClean="0">
                <a:latin typeface="Helvetica"/>
                <a:cs typeface="Helvetica"/>
              </a:rPr>
              <a:t>4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84015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642"/>
            <a:ext cx="9144000" cy="51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49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6400" y="2233136"/>
            <a:ext cx="53467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I </a:t>
            </a:r>
            <a:r>
              <a:rPr lang="en-US" sz="2800" dirty="0">
                <a:latin typeface="Helvetica"/>
                <a:cs typeface="Helvetica"/>
              </a:rPr>
              <a:t>believed, even </a:t>
            </a:r>
            <a:r>
              <a:rPr lang="en-US" sz="2800" dirty="0" smtClean="0">
                <a:latin typeface="Helvetica"/>
                <a:cs typeface="Helvetica"/>
              </a:rPr>
              <a:t>when</a:t>
            </a:r>
            <a:r>
              <a:rPr lang="en-US" sz="2800" dirty="0">
                <a:latin typeface="Helvetica"/>
                <a:cs typeface="Helvetica"/>
              </a:rPr>
              <a:t> </a:t>
            </a:r>
            <a:r>
              <a:rPr lang="en-US" sz="2800" dirty="0" smtClean="0">
                <a:latin typeface="Helvetica"/>
                <a:cs typeface="Helvetica"/>
              </a:rPr>
              <a:t>I </a:t>
            </a:r>
            <a:r>
              <a:rPr lang="en-US" sz="2800" dirty="0">
                <a:latin typeface="Helvetica"/>
                <a:cs typeface="Helvetica"/>
              </a:rPr>
              <a:t>spoke:</a:t>
            </a:r>
          </a:p>
          <a:p>
            <a:r>
              <a:rPr lang="en-US" sz="2800" dirty="0">
                <a:latin typeface="Helvetica"/>
                <a:cs typeface="Helvetica"/>
              </a:rPr>
              <a:t>    “I am greatly afflicted”</a:t>
            </a:r>
            <a:r>
              <a:rPr lang="en-US" sz="2800" dirty="0" smtClean="0">
                <a:latin typeface="Helvetica"/>
                <a:cs typeface="Helvetica"/>
              </a:rPr>
              <a:t>;</a:t>
            </a:r>
          </a:p>
          <a:p>
            <a:endParaRPr lang="en-US" sz="2800" dirty="0">
              <a:latin typeface="Helvetica"/>
              <a:cs typeface="Helvetica"/>
            </a:endParaRPr>
          </a:p>
          <a:p>
            <a:r>
              <a:rPr lang="en-US" sz="2800" dirty="0" smtClean="0">
                <a:latin typeface="Helvetica"/>
                <a:cs typeface="Helvetica"/>
              </a:rPr>
              <a:t>		Psalm </a:t>
            </a:r>
            <a:r>
              <a:rPr lang="en-US" sz="2800" dirty="0">
                <a:latin typeface="Helvetica"/>
                <a:cs typeface="Helvetica"/>
              </a:rPr>
              <a:t>116:10 (ESV</a:t>
            </a:r>
            <a:r>
              <a:rPr lang="en-US" sz="2800" dirty="0" smtClean="0">
                <a:latin typeface="Helvetica"/>
                <a:cs typeface="Helvetica"/>
              </a:rPr>
              <a:t>)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49969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4700" y="2235200"/>
            <a:ext cx="762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8</a:t>
            </a:r>
            <a:r>
              <a:rPr lang="en-US" sz="2400" dirty="0" smtClean="0">
                <a:latin typeface="Helvetica"/>
                <a:cs typeface="Helvetica"/>
              </a:rPr>
              <a:t> We are hard pressed on every side, but not crushed; perplexed, but not in despair; </a:t>
            </a:r>
            <a:r>
              <a:rPr lang="en-US" sz="2400" baseline="30000" dirty="0" smtClean="0">
                <a:latin typeface="Helvetica"/>
                <a:cs typeface="Helvetica"/>
              </a:rPr>
              <a:t>9</a:t>
            </a:r>
            <a:r>
              <a:rPr lang="en-US" sz="2400" dirty="0" smtClean="0">
                <a:latin typeface="Helvetica"/>
                <a:cs typeface="Helvetica"/>
              </a:rPr>
              <a:t> persecuted, but not abandoned; struck down, but not destroyed. 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				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     2 </a:t>
            </a:r>
            <a:r>
              <a:rPr lang="en-US" sz="2400" dirty="0">
                <a:latin typeface="Helvetica"/>
                <a:cs typeface="Helvetica"/>
              </a:rPr>
              <a:t>Corinthians </a:t>
            </a:r>
            <a:r>
              <a:rPr lang="en-US" sz="2400" dirty="0" smtClean="0">
                <a:latin typeface="Helvetica"/>
                <a:cs typeface="Helvetica"/>
              </a:rPr>
              <a:t>4 (NIV)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6879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800" y="2857499"/>
            <a:ext cx="5291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Hope in the Resurrection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66967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1100" y="1682045"/>
            <a:ext cx="68961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smtClean="0">
                <a:latin typeface="Helvetica"/>
                <a:cs typeface="Helvetica"/>
              </a:rPr>
              <a:t>14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because we know that the one who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raised the Lord Jesus from the dead</a:t>
            </a:r>
            <a:r>
              <a:rPr lang="en-US" sz="2400" dirty="0">
                <a:latin typeface="Helvetica"/>
                <a:cs typeface="Helvetica"/>
              </a:rPr>
              <a:t> will also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raise u</a:t>
            </a:r>
            <a:r>
              <a:rPr lang="en-US" sz="2400" dirty="0">
                <a:latin typeface="Helvetica"/>
                <a:cs typeface="Helvetica"/>
              </a:rPr>
              <a:t>s with Jesus and present us with you to himself. </a:t>
            </a:r>
            <a:r>
              <a:rPr lang="en-US" sz="2400" b="1" baseline="30000" dirty="0">
                <a:latin typeface="Helvetica"/>
                <a:cs typeface="Helvetica"/>
              </a:rPr>
              <a:t>15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All this is for your benefit, so that the grace that is reaching more and more </a:t>
            </a:r>
            <a:r>
              <a:rPr lang="en-US" sz="2400" dirty="0" smtClean="0">
                <a:latin typeface="Helvetica"/>
                <a:cs typeface="Helvetica"/>
              </a:rPr>
              <a:t>people </a:t>
            </a:r>
            <a:r>
              <a:rPr lang="en-US" sz="2400" dirty="0">
                <a:latin typeface="Helvetica"/>
                <a:cs typeface="Helvetica"/>
              </a:rPr>
              <a:t>may cause thanksgiving to overflow to the glory of God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pPr lvl="4"/>
            <a:r>
              <a:rPr lang="en-US" sz="2400" dirty="0" smtClean="0">
                <a:latin typeface="Helvetica"/>
                <a:cs typeface="Helvetica"/>
              </a:rPr>
              <a:t>			2 </a:t>
            </a:r>
            <a:r>
              <a:rPr lang="en-US" sz="2400" dirty="0">
                <a:latin typeface="Helvetica"/>
                <a:cs typeface="Helvetica"/>
              </a:rPr>
              <a:t>Corinthians </a:t>
            </a:r>
            <a:r>
              <a:rPr lang="en-US" sz="2400" dirty="0" smtClean="0">
                <a:latin typeface="Helvetica"/>
                <a:cs typeface="Helvetica"/>
              </a:rPr>
              <a:t>4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70368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9144000" cy="430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57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5500" y="2857499"/>
            <a:ext cx="5206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Hope Through Afflictions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7506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2151439"/>
            <a:ext cx="70485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smtClean="0">
                <a:latin typeface="Helvetica"/>
                <a:cs typeface="Helvetica"/>
              </a:rPr>
              <a:t>16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Therefore we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do not lose heart</a:t>
            </a:r>
            <a:r>
              <a:rPr lang="en-US" sz="2400" dirty="0">
                <a:latin typeface="Helvetica"/>
                <a:cs typeface="Helvetica"/>
              </a:rPr>
              <a:t>. Though outwardly we are wasting away, yet inwardly we are being renewed day by day. </a:t>
            </a:r>
            <a:r>
              <a:rPr lang="en-US" sz="2400" b="1" baseline="30000" dirty="0">
                <a:latin typeface="Helvetica"/>
                <a:cs typeface="Helvetica"/>
              </a:rPr>
              <a:t>17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For our light and momentary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troubles are achieving for us an eternal glory</a:t>
            </a:r>
            <a:r>
              <a:rPr lang="en-US" sz="2400" dirty="0">
                <a:latin typeface="Helvetica"/>
                <a:cs typeface="Helvetica"/>
              </a:rPr>
              <a:t> that far outweighs them all. </a:t>
            </a:r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					2 </a:t>
            </a:r>
            <a:r>
              <a:rPr lang="en-US" sz="2400" dirty="0">
                <a:latin typeface="Helvetica"/>
                <a:cs typeface="Helvetica"/>
              </a:rPr>
              <a:t>Corinthians </a:t>
            </a:r>
            <a:r>
              <a:rPr lang="en-US" sz="2400" dirty="0" smtClean="0">
                <a:latin typeface="Helvetica"/>
                <a:cs typeface="Helvetica"/>
              </a:rPr>
              <a:t>4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22042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30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0"/>
            <a:ext cx="9144000" cy="494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9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4937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27851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Hope in Jesus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0522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4100" y="2304345"/>
            <a:ext cx="7048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smtClean="0">
                <a:latin typeface="Helvetica"/>
                <a:cs typeface="Helvetica"/>
              </a:rPr>
              <a:t>18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So we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fix our eyes</a:t>
            </a:r>
            <a:r>
              <a:rPr lang="en-US" sz="2400" dirty="0">
                <a:latin typeface="Helvetica"/>
                <a:cs typeface="Helvetica"/>
              </a:rPr>
              <a:t> not on what is seen, but on what is unseen, since what is seen is temporary, but what is unseen is eternal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			     2 </a:t>
            </a:r>
            <a:r>
              <a:rPr lang="en-US" sz="2400" dirty="0">
                <a:latin typeface="Helvetica"/>
                <a:cs typeface="Helvetica"/>
              </a:rPr>
              <a:t>Corinthians 4</a:t>
            </a:r>
            <a:r>
              <a:rPr lang="en-US" sz="2400" dirty="0" smtClean="0">
                <a:latin typeface="Helvetica"/>
                <a:cs typeface="Helvetica"/>
              </a:rPr>
              <a:t>:18 </a:t>
            </a:r>
            <a:r>
              <a:rPr lang="en-US" sz="2400" dirty="0">
                <a:latin typeface="Helvetica"/>
                <a:cs typeface="Helvetica"/>
              </a:rPr>
              <a:t>(NIV</a:t>
            </a:r>
            <a:r>
              <a:rPr lang="en-US" sz="2400" dirty="0" smtClean="0">
                <a:latin typeface="Helvetica"/>
                <a:cs typeface="Helvetica"/>
              </a:rPr>
              <a:t>)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1450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82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40619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Lessons for Disciples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9576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956"/>
            <a:ext cx="9144000" cy="652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32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anley Disciple Clip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800100"/>
            <a:ext cx="6096000" cy="3429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Disciple Defined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750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1023"/>
            <a:ext cx="9144000" cy="388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49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4700" y="2400300"/>
            <a:ext cx="7620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 smtClean="0">
                <a:latin typeface="Helvetica"/>
                <a:cs typeface="Helvetica"/>
              </a:rPr>
              <a:t>7</a:t>
            </a:r>
            <a:r>
              <a:rPr lang="en-US" sz="2800" dirty="0" smtClean="0">
                <a:latin typeface="Helvetica"/>
                <a:cs typeface="Helvetica"/>
              </a:rPr>
              <a:t> </a:t>
            </a:r>
            <a:r>
              <a:rPr lang="en-US" sz="2800" dirty="0">
                <a:latin typeface="Helvetica"/>
                <a:cs typeface="Helvetica"/>
              </a:rPr>
              <a:t>But </a:t>
            </a:r>
            <a:r>
              <a:rPr lang="en-US" sz="2800" dirty="0">
                <a:solidFill>
                  <a:srgbClr val="FFFF00"/>
                </a:solidFill>
                <a:latin typeface="Helvetica"/>
                <a:cs typeface="Helvetica"/>
              </a:rPr>
              <a:t>we have this treasure in jars of clay</a:t>
            </a:r>
            <a:r>
              <a:rPr lang="en-US" sz="2800" dirty="0">
                <a:latin typeface="Helvetica"/>
                <a:cs typeface="Helvetica"/>
              </a:rPr>
              <a:t> to show that this all-surpassing power is from God and not from us. </a:t>
            </a:r>
            <a:endParaRPr lang="en-US" sz="2800" dirty="0" smtClean="0">
              <a:latin typeface="Helvetica"/>
              <a:cs typeface="Helvetica"/>
            </a:endParaRPr>
          </a:p>
          <a:p>
            <a:endParaRPr lang="en-US" sz="2800" dirty="0" smtClean="0">
              <a:latin typeface="Helvetica"/>
              <a:cs typeface="Helvetica"/>
            </a:endParaRPr>
          </a:p>
          <a:p>
            <a:r>
              <a:rPr lang="en-US" sz="2800" dirty="0" smtClean="0">
                <a:latin typeface="Helvetica"/>
                <a:cs typeface="Helvetica"/>
              </a:rPr>
              <a:t>				</a:t>
            </a:r>
            <a:r>
              <a:rPr lang="en-US" sz="2800" dirty="0">
                <a:latin typeface="Helvetica"/>
                <a:cs typeface="Helvetica"/>
              </a:rPr>
              <a:t> </a:t>
            </a:r>
            <a:r>
              <a:rPr lang="en-US" sz="2800" dirty="0" smtClean="0">
                <a:latin typeface="Helvetica"/>
                <a:cs typeface="Helvetica"/>
              </a:rPr>
              <a:t>   </a:t>
            </a:r>
            <a:r>
              <a:rPr lang="en-US" sz="2800" dirty="0" smtClean="0">
                <a:latin typeface="Helvetica"/>
                <a:cs typeface="Helvetica"/>
              </a:rPr>
              <a:t>2 </a:t>
            </a:r>
            <a:r>
              <a:rPr lang="en-US" sz="2800" dirty="0">
                <a:latin typeface="Helvetica"/>
                <a:cs typeface="Helvetica"/>
              </a:rPr>
              <a:t>Corinthians </a:t>
            </a:r>
            <a:r>
              <a:rPr lang="en-US" sz="2800" dirty="0" smtClean="0">
                <a:latin typeface="Helvetica"/>
                <a:cs typeface="Helvetica"/>
              </a:rPr>
              <a:t>4 (NIV)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67283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1" y="47172"/>
            <a:ext cx="6752366" cy="68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21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1100" y="1288345"/>
            <a:ext cx="68961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smtClean="0">
                <a:latin typeface="Helvetica"/>
                <a:cs typeface="Helvetica"/>
              </a:rPr>
              <a:t>13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It is written: “I believed; therefore I have spoken.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Since </a:t>
            </a:r>
            <a:r>
              <a:rPr lang="en-US" sz="2400" dirty="0">
                <a:latin typeface="Helvetica"/>
                <a:cs typeface="Helvetica"/>
              </a:rPr>
              <a:t>we have that same spirit </a:t>
            </a:r>
            <a:r>
              <a:rPr lang="en-US" sz="2400" dirty="0" smtClean="0">
                <a:latin typeface="Helvetica"/>
                <a:cs typeface="Helvetica"/>
              </a:rPr>
              <a:t>of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faith</a:t>
            </a:r>
            <a:r>
              <a:rPr lang="en-US" sz="2400" dirty="0">
                <a:latin typeface="Helvetica"/>
                <a:cs typeface="Helvetica"/>
              </a:rPr>
              <a:t>, we also believe and therefore speak, </a:t>
            </a:r>
            <a:r>
              <a:rPr lang="en-US" sz="2400" b="1" baseline="30000" dirty="0">
                <a:latin typeface="Helvetica"/>
                <a:cs typeface="Helvetica"/>
              </a:rPr>
              <a:t>14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because we know that the one who raised the Lord Jesus from the dead will also raise us with Jesus and present us with you to himself. </a:t>
            </a:r>
            <a:r>
              <a:rPr lang="en-US" sz="2400" b="1" baseline="30000" dirty="0">
                <a:latin typeface="Helvetica"/>
                <a:cs typeface="Helvetica"/>
              </a:rPr>
              <a:t>15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All this is for your benefit, so that the grace that is reaching more and more </a:t>
            </a:r>
            <a:r>
              <a:rPr lang="en-US" sz="2400" dirty="0" smtClean="0">
                <a:latin typeface="Helvetica"/>
                <a:cs typeface="Helvetica"/>
              </a:rPr>
              <a:t>people </a:t>
            </a:r>
            <a:r>
              <a:rPr lang="en-US" sz="2400" dirty="0">
                <a:latin typeface="Helvetica"/>
                <a:cs typeface="Helvetica"/>
              </a:rPr>
              <a:t>may cause thanksgiving to overflow to the glory of God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pPr lvl="4"/>
            <a:r>
              <a:rPr lang="en-US" sz="2400" dirty="0" smtClean="0">
                <a:latin typeface="Helvetica"/>
                <a:cs typeface="Helvetica"/>
              </a:rPr>
              <a:t>			2 </a:t>
            </a:r>
            <a:r>
              <a:rPr lang="en-US" sz="2400" dirty="0">
                <a:latin typeface="Helvetica"/>
                <a:cs typeface="Helvetica"/>
              </a:rPr>
              <a:t>Corinthians </a:t>
            </a:r>
            <a:r>
              <a:rPr lang="en-US" sz="2400" dirty="0" smtClean="0">
                <a:latin typeface="Helvetica"/>
                <a:cs typeface="Helvetica"/>
              </a:rPr>
              <a:t>4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41670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4100" y="1466145"/>
            <a:ext cx="70485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smtClean="0">
                <a:latin typeface="Helvetica"/>
                <a:cs typeface="Helvetica"/>
              </a:rPr>
              <a:t>16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Therefore we do not lose heart. Though outwardly we are wasting away, yet inwardly we are being renewed day by day. </a:t>
            </a:r>
            <a:r>
              <a:rPr lang="en-US" sz="2400" b="1" baseline="30000" dirty="0">
                <a:latin typeface="Helvetica"/>
                <a:cs typeface="Helvetica"/>
              </a:rPr>
              <a:t>17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For our light and momentary troubles are achieving for us an eternal glory that far outweighs them all. </a:t>
            </a:r>
            <a:r>
              <a:rPr lang="en-US" sz="2400" b="1" baseline="30000" dirty="0">
                <a:latin typeface="Helvetica"/>
                <a:cs typeface="Helvetica"/>
              </a:rPr>
              <a:t>18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So we fix our eyes not on what is seen, but on what is unseen, since what is seen is temporary, but what is unseen is eternal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			2 </a:t>
            </a:r>
            <a:r>
              <a:rPr lang="en-US" sz="2400" dirty="0">
                <a:latin typeface="Helvetica"/>
                <a:cs typeface="Helvetica"/>
              </a:rPr>
              <a:t>Corinthians 4:13</a:t>
            </a:r>
            <a:r>
              <a:rPr lang="en-US" sz="2400" dirty="0" smtClean="0">
                <a:latin typeface="Helvetica"/>
                <a:cs typeface="Helvetica"/>
              </a:rPr>
              <a:t>-18 </a:t>
            </a:r>
            <a:r>
              <a:rPr lang="en-US" sz="2400" dirty="0">
                <a:latin typeface="Helvetica"/>
                <a:cs typeface="Helvetica"/>
              </a:rPr>
              <a:t>(NIV</a:t>
            </a:r>
            <a:r>
              <a:rPr lang="en-US" sz="2400" dirty="0" smtClean="0">
                <a:latin typeface="Helvetica"/>
                <a:cs typeface="Helvetica"/>
              </a:rPr>
              <a:t>)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9326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1775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Context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3496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55835</TotalTime>
  <Words>101</Words>
  <Application>Microsoft Macintosh PowerPoint</Application>
  <PresentationFormat>On-screen Show (4:3)</PresentationFormat>
  <Paragraphs>41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Elemental</vt:lpstr>
      <vt:lpstr>Disciple</vt:lpstr>
      <vt:lpstr>PowerPoint Presentation</vt:lpstr>
      <vt:lpstr>Disciple Defined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creator>Tom Siwicki</dc:creator>
  <cp:lastModifiedBy>Tom Siwicki</cp:lastModifiedBy>
  <cp:revision>620</cp:revision>
  <dcterms:created xsi:type="dcterms:W3CDTF">2013-11-03T00:06:16Z</dcterms:created>
  <dcterms:modified xsi:type="dcterms:W3CDTF">2018-06-10T07:21:57Z</dcterms:modified>
</cp:coreProperties>
</file>