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1006" r:id="rId3"/>
    <p:sldId id="1034" r:id="rId4"/>
    <p:sldId id="1035" r:id="rId5"/>
    <p:sldId id="1036" r:id="rId6"/>
    <p:sldId id="1037" r:id="rId7"/>
    <p:sldId id="1046" r:id="rId8"/>
    <p:sldId id="836" r:id="rId9"/>
    <p:sldId id="1054" r:id="rId10"/>
    <p:sldId id="1040" r:id="rId11"/>
    <p:sldId id="1041" r:id="rId12"/>
    <p:sldId id="1028" r:id="rId13"/>
    <p:sldId id="1010" r:id="rId14"/>
    <p:sldId id="1047" r:id="rId15"/>
    <p:sldId id="971" r:id="rId16"/>
    <p:sldId id="1023" r:id="rId17"/>
    <p:sldId id="1048" r:id="rId18"/>
    <p:sldId id="1014" r:id="rId19"/>
    <p:sldId id="1049" r:id="rId20"/>
    <p:sldId id="1042" r:id="rId21"/>
    <p:sldId id="1050" r:id="rId22"/>
    <p:sldId id="1043" r:id="rId23"/>
    <p:sldId id="979" r:id="rId24"/>
    <p:sldId id="1044" r:id="rId25"/>
    <p:sldId id="1052" r:id="rId26"/>
    <p:sldId id="1025" r:id="rId27"/>
    <p:sldId id="1045" r:id="rId28"/>
    <p:sldId id="972" r:id="rId29"/>
    <p:sldId id="1031" r:id="rId30"/>
    <p:sldId id="1032" r:id="rId31"/>
    <p:sldId id="10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0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December 22,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December 22,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December 22,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Advent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Refiner’s Fire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75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100" y="1063129"/>
            <a:ext cx="660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 </a:t>
            </a:r>
            <a:r>
              <a:rPr lang="en-US" sz="2600" dirty="0">
                <a:latin typeface="Helvetica"/>
                <a:cs typeface="Helvetica"/>
              </a:rPr>
              <a:t>Marshal your troops now, city of troops,</a:t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    for a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siege</a:t>
            </a:r>
            <a:r>
              <a:rPr lang="en-US" sz="2600" dirty="0">
                <a:latin typeface="Helvetica"/>
                <a:cs typeface="Helvetica"/>
              </a:rPr>
              <a:t> is laid against us.</a:t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They will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strike Israel’s ruler</a:t>
            </a:r>
            <a:r>
              <a:rPr lang="en-US" sz="2600" dirty="0">
                <a:latin typeface="Helvetica"/>
                <a:cs typeface="Helvetica"/>
              </a:rPr>
              <a:t/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    on the cheek with a rod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100" y="3759200"/>
            <a:ext cx="638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aseline="30000" dirty="0" smtClean="0">
                <a:latin typeface="PingFang HK Regular"/>
                <a:cs typeface="PingFang HK Regular"/>
              </a:rPr>
              <a:t>1</a:t>
            </a:r>
            <a:r>
              <a:rPr lang="en-US" sz="2400" dirty="0">
                <a:latin typeface="PingFang HK Regular"/>
                <a:cs typeface="PingFang HK Regular"/>
              </a:rPr>
              <a:t>成 群 的 民 （ 原 文 是 女 子 ） 哪 ， 现 在 你 要 聚 集 成 队 ； 因 为 仇 敌 围 攻 我 们 ， 要 用 杖 击 打 以 色 列 审 判 者 的 脸 </a:t>
            </a:r>
            <a:r>
              <a:rPr lang="en-US" sz="2400" dirty="0" smtClean="0">
                <a:latin typeface="PingFang HK Regular"/>
                <a:cs typeface="PingFang HK Regular"/>
              </a:rPr>
              <a:t>。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80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800" y="1333500"/>
            <a:ext cx="443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Why does God allow suffering?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00" y="2425700"/>
            <a:ext cx="5391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The Fall 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Consequences of Sin/Disobedience </a:t>
            </a: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God’s Intervention </a:t>
            </a: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Persecution</a:t>
            </a:r>
            <a:r>
              <a:rPr lang="en-US" sz="24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51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9" y="749300"/>
            <a:ext cx="773801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3200" y="2120900"/>
            <a:ext cx="60325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PingFang HK Regular"/>
                <a:cs typeface="PingFang HK Regular"/>
              </a:rPr>
              <a:t>彼 得 前 書 4:</a:t>
            </a:r>
            <a:r>
              <a:rPr lang="en-US" sz="2600" dirty="0" smtClean="0">
                <a:latin typeface="PingFang HK Regular"/>
                <a:cs typeface="PingFang HK Regular"/>
              </a:rPr>
              <a:t>12</a:t>
            </a:r>
          </a:p>
          <a:p>
            <a:endParaRPr lang="en-US" sz="2600" dirty="0">
              <a:latin typeface="PingFang HK Regular"/>
              <a:cs typeface="PingFang HK Regular"/>
            </a:endParaRPr>
          </a:p>
          <a:p>
            <a:r>
              <a:rPr lang="en-US" sz="2600" dirty="0">
                <a:latin typeface="PingFang HK Regular"/>
                <a:cs typeface="PingFang HK Regular"/>
              </a:rPr>
              <a:t>亲 爱 的 弟 兄 阿 ， 有 火 炼 的 试 验 临 到 你 们 ， 不 要 以 为 奇 怪 （ 似 乎 是 遭 遇 非 常 的 事 ）</a:t>
            </a:r>
          </a:p>
        </p:txBody>
      </p:sp>
    </p:spTree>
    <p:extLst>
      <p:ext uri="{BB962C8B-B14F-4D97-AF65-F5344CB8AC3E}">
        <p14:creationId xmlns:p14="http://schemas.microsoft.com/office/powerpoint/2010/main" val="266599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2325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The hope of a Savior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1892300" y="990600"/>
            <a:ext cx="5435600" cy="4648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2 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“But you, </a:t>
            </a: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Bethlehem 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Ephrathah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though you are small among the clans of Judah,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out of you will come for me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one who will be ruler over Israel,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whose origins are from of old,</a:t>
            </a:r>
            <a:b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    from ancient times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3 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Therefore Israel will be abandoned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until the time when </a:t>
            </a: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she who is in labor bears a son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, and the rest of his brothers return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to join the Israelites.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03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1420336"/>
            <a:ext cx="622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PingFang HK Regular"/>
                <a:cs typeface="PingFang HK Regular"/>
              </a:rPr>
              <a:t>2 </a:t>
            </a:r>
            <a:r>
              <a:rPr lang="en-US" sz="2400" dirty="0">
                <a:latin typeface="PingFang HK Regular"/>
                <a:cs typeface="PingFang HK Regular"/>
              </a:rPr>
              <a:t>伯 利 恒 、 以 法 他 啊 ， 你 在 犹 大 诸 城 中 为 小 ， 将 来 必 有 一 位 从 你 那 里 出 来 ， 在 以 色 列 中 为 我 作 掌 权 的 ； 他 的 根 源 从 亘 古 ， 从 太 初 就 有 </a:t>
            </a:r>
            <a:r>
              <a:rPr lang="en-US" sz="2400" dirty="0" smtClean="0">
                <a:latin typeface="PingFang HK Regular"/>
                <a:cs typeface="PingFang HK Regular"/>
              </a:rPr>
              <a:t>。</a:t>
            </a:r>
          </a:p>
          <a:p>
            <a:endParaRPr lang="en-US" sz="2400" dirty="0" smtClean="0">
              <a:latin typeface="PingFang HK Regular"/>
              <a:cs typeface="PingFang HK Regular"/>
            </a:endParaRPr>
          </a:p>
          <a:p>
            <a:r>
              <a:rPr lang="en-US" sz="2400" baseline="30000" dirty="0">
                <a:latin typeface="PingFang HK Regular"/>
                <a:cs typeface="PingFang HK Regular"/>
              </a:rPr>
              <a:t>3 </a:t>
            </a:r>
            <a:r>
              <a:rPr lang="en-US" sz="2400" dirty="0">
                <a:latin typeface="PingFang HK Regular"/>
                <a:cs typeface="PingFang HK Regular"/>
              </a:rPr>
              <a:t>耶 和 华 必 将 以 色 列 人 交 付 敌 人 ， 直 等 那 生 产 的 妇 人 生 下 子 来 。 那 时 掌 权 者 （ 原 文 是 他 ） 其 馀 的 弟 兄 必 归 到 以 色 列 人 那 里 </a:t>
            </a:r>
            <a:r>
              <a:rPr lang="en-US" sz="2400" dirty="0" smtClean="0">
                <a:latin typeface="PingFang HK Regular"/>
                <a:cs typeface="PingFang HK Regular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1144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39776"/>
            <a:ext cx="622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ingFang HK Regular"/>
                <a:cs typeface="PingFang HK Regular"/>
              </a:rPr>
              <a:t>馬 太 福 音 2:1-</a:t>
            </a:r>
            <a:r>
              <a:rPr lang="en-US" sz="2400" dirty="0" smtClean="0">
                <a:latin typeface="PingFang HK Regular"/>
                <a:cs typeface="PingFang HK Regular"/>
              </a:rPr>
              <a:t>2 (</a:t>
            </a:r>
            <a:r>
              <a:rPr lang="en-US" sz="2400" dirty="0">
                <a:latin typeface="PingFang HK Regular"/>
                <a:cs typeface="PingFang HK Regular"/>
              </a:rPr>
              <a:t>CUVS</a:t>
            </a:r>
            <a:r>
              <a:rPr lang="en-US" sz="2400" dirty="0" smtClean="0">
                <a:latin typeface="PingFang HK Regular"/>
                <a:cs typeface="PingFang HK Regular"/>
              </a:rPr>
              <a:t>)</a:t>
            </a:r>
          </a:p>
          <a:p>
            <a:endParaRPr lang="en-US" sz="2400" dirty="0">
              <a:latin typeface="PingFang HK Regular"/>
              <a:cs typeface="PingFang HK Regular"/>
            </a:endParaRPr>
          </a:p>
          <a:p>
            <a:r>
              <a:rPr lang="en-US" altLang="zh-TW" sz="2400" dirty="0">
                <a:latin typeface="PingFang HK Regular"/>
                <a:cs typeface="PingFang HK Regular"/>
              </a:rPr>
              <a:t>2 </a:t>
            </a:r>
            <a:r>
              <a:rPr lang="zh-TW" altLang="en-US" sz="2400" dirty="0">
                <a:latin typeface="PingFang HK Regular"/>
                <a:cs typeface="PingFang HK Regular"/>
              </a:rPr>
              <a:t>当 希 律 王 的 时 候 ， 耶 稣 生 在 犹 太 的 伯 利 恒 。 有 几 个 博 士 从 东 方 来 到 耶 路 撒 冷 ， 说 </a:t>
            </a:r>
            <a:r>
              <a:rPr lang="zh-TW" altLang="en-US" sz="2400" dirty="0" smtClean="0">
                <a:latin typeface="PingFang HK Regular"/>
                <a:cs typeface="PingFang HK Regular"/>
              </a:rPr>
              <a:t>：</a:t>
            </a:r>
            <a:endParaRPr lang="en-US" altLang="zh-TW" sz="2400" dirty="0" smtClean="0">
              <a:latin typeface="PingFang HK Regular"/>
              <a:cs typeface="PingFang HK Regular"/>
            </a:endParaRPr>
          </a:p>
          <a:p>
            <a:endParaRPr lang="zh-TW" altLang="en-US" sz="2400" dirty="0">
              <a:latin typeface="PingFang HK Regular"/>
              <a:cs typeface="PingFang HK Regular"/>
            </a:endParaRPr>
          </a:p>
          <a:p>
            <a:r>
              <a:rPr lang="en-US" altLang="zh-TW" sz="2400" dirty="0">
                <a:latin typeface="PingFang HK Regular"/>
                <a:cs typeface="PingFang HK Regular"/>
              </a:rPr>
              <a:t>2 </a:t>
            </a:r>
            <a:r>
              <a:rPr lang="zh-TW" altLang="en-US" sz="2400" dirty="0">
                <a:latin typeface="PingFang HK Regular"/>
                <a:cs typeface="PingFang HK Regular"/>
              </a:rPr>
              <a:t>那 生 下 来 作 犹 太 人 之 王 的 在 那 里 ？ 我 们 在 东 方 看 见 他 的 星 ， 特 来 拜 他 。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362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3917"/>
            <a:ext cx="6527800" cy="62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5800" y="1625600"/>
            <a:ext cx="5676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ingFang HK Regular"/>
                <a:cs typeface="PingFang HK Regular"/>
              </a:rPr>
              <a:t>馬 太 福 音 11:28-30 </a:t>
            </a:r>
            <a:r>
              <a:rPr lang="en-US" sz="2400" dirty="0" smtClean="0">
                <a:latin typeface="PingFang HK Regular"/>
                <a:cs typeface="PingFang HK Regular"/>
              </a:rPr>
              <a:t>(</a:t>
            </a:r>
            <a:r>
              <a:rPr lang="en-US" sz="2400" dirty="0">
                <a:latin typeface="PingFang HK Regular"/>
                <a:cs typeface="PingFang HK Regular"/>
              </a:rPr>
              <a:t>CUVS</a:t>
            </a:r>
            <a:r>
              <a:rPr lang="en-US" sz="2400" dirty="0" smtClean="0">
                <a:latin typeface="PingFang HK Regular"/>
                <a:cs typeface="PingFang HK Regular"/>
              </a:rPr>
              <a:t>)</a:t>
            </a:r>
          </a:p>
          <a:p>
            <a:endParaRPr lang="en-US" sz="2400" dirty="0">
              <a:latin typeface="PingFang HK Regular"/>
              <a:cs typeface="PingFang HK Regular"/>
            </a:endParaRPr>
          </a:p>
          <a:p>
            <a:r>
              <a:rPr lang="en-US" altLang="zh-TW" sz="2400" baseline="30000" dirty="0">
                <a:latin typeface="PingFang HK Regular"/>
                <a:cs typeface="PingFang HK Regular"/>
              </a:rPr>
              <a:t>28</a:t>
            </a:r>
            <a:r>
              <a:rPr lang="en-US" altLang="zh-TW" sz="2400" dirty="0">
                <a:latin typeface="PingFang HK Regular"/>
                <a:cs typeface="PingFang HK Regular"/>
              </a:rPr>
              <a:t> </a:t>
            </a:r>
            <a:r>
              <a:rPr lang="zh-TW" altLang="en-US" sz="2400" dirty="0">
                <a:latin typeface="PingFang HK Regular"/>
                <a:cs typeface="PingFang HK Regular"/>
              </a:rPr>
              <a:t>凡 劳 苦 担 重 担 的 人 可 以 到 我 这 里 来 ， 我 就 使 你 们 得 安 息 </a:t>
            </a:r>
            <a:r>
              <a:rPr lang="zh-TW" altLang="en-US" sz="2400" dirty="0" smtClean="0">
                <a:latin typeface="PingFang HK Regular"/>
                <a:cs typeface="PingFang HK Regular"/>
              </a:rPr>
              <a:t>。</a:t>
            </a:r>
            <a:endParaRPr lang="en-US" altLang="zh-TW" sz="2400" dirty="0" smtClean="0">
              <a:latin typeface="PingFang HK Regular"/>
              <a:cs typeface="PingFang HK Regular"/>
            </a:endParaRPr>
          </a:p>
          <a:p>
            <a:endParaRPr lang="zh-TW" altLang="en-US" sz="2400" dirty="0">
              <a:latin typeface="PingFang HK Regular"/>
              <a:cs typeface="PingFang HK Regular"/>
            </a:endParaRPr>
          </a:p>
          <a:p>
            <a:r>
              <a:rPr lang="en-US" altLang="zh-TW" sz="2400" baseline="30000" dirty="0">
                <a:latin typeface="PingFang HK Regular"/>
                <a:cs typeface="PingFang HK Regular"/>
              </a:rPr>
              <a:t>29</a:t>
            </a:r>
            <a:r>
              <a:rPr lang="en-US" altLang="zh-TW" sz="2400" dirty="0">
                <a:latin typeface="PingFang HK Regular"/>
                <a:cs typeface="PingFang HK Regular"/>
              </a:rPr>
              <a:t> </a:t>
            </a:r>
            <a:r>
              <a:rPr lang="zh-TW" altLang="en-US" sz="2400" dirty="0">
                <a:latin typeface="PingFang HK Regular"/>
                <a:cs typeface="PingFang HK Regular"/>
              </a:rPr>
              <a:t>我 心 里 柔 和 谦 卑 ， 你 们 当 负 我 的 轭 ， 学 我 的 样 式 ； 这 样 ， 你 们 心 里 就 必 得 享 安 息 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8464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72203"/>
            <a:ext cx="8432800" cy="47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4562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Our Future Hope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0" y="1772146"/>
            <a:ext cx="60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4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 will stand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shepherd his flock</a:t>
            </a:r>
            <a:b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strength of the Lord,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majesty of the name of the Lord his God.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And they will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live securely</a:t>
            </a:r>
            <a:r>
              <a:rPr lang="en-US" sz="2400" dirty="0">
                <a:latin typeface="Helvetica"/>
                <a:cs typeface="Helvetica"/>
              </a:rPr>
              <a:t>, for then his greatness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will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reach to the ends of the earth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r>
              <a:rPr lang="en-US" sz="2400" b="1" baseline="30000" dirty="0">
                <a:latin typeface="Helvetica"/>
                <a:cs typeface="Helvetica"/>
              </a:rPr>
              <a:t>5 </a:t>
            </a:r>
            <a:r>
              <a:rPr lang="en-US" sz="2400" dirty="0">
                <a:latin typeface="Helvetica"/>
                <a:cs typeface="Helvetica"/>
              </a:rPr>
              <a:t>And he will be our </a:t>
            </a:r>
            <a:r>
              <a:rPr lang="en-US" sz="2400" dirty="0" smtClean="0">
                <a:latin typeface="Helvetica"/>
                <a:cs typeface="Helvetica"/>
              </a:rPr>
              <a:t>peace.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08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2032001"/>
            <a:ext cx="7239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aseline="30000" dirty="0" smtClean="0">
                <a:latin typeface="PingFang HK Regular"/>
                <a:cs typeface="PingFang HK Regular"/>
              </a:rPr>
              <a:t>4</a:t>
            </a:r>
            <a:r>
              <a:rPr lang="en-US" sz="2400" baseline="30000" dirty="0">
                <a:latin typeface="PingFang HK Regular"/>
                <a:cs typeface="PingFang HK Regular"/>
              </a:rPr>
              <a:t> </a:t>
            </a:r>
            <a:r>
              <a:rPr lang="en-US" sz="2400" dirty="0">
                <a:latin typeface="PingFang HK Regular"/>
                <a:cs typeface="PingFang HK Regular"/>
              </a:rPr>
              <a:t>他 必 起 来 ， 倚 靠 耶 和 华 的 大 能 ， 并 耶 和 华 ─ 他 神 之 名 的 威 严 ， 牧 养 他 的 羊 群 。 他 们 要 安 然 居 住 ； 因 为 他 必 日 见 尊 大 ， 直 到 地 极 。</a:t>
            </a:r>
          </a:p>
          <a:p>
            <a:r>
              <a:rPr lang="en-US" sz="2400" baseline="30000" dirty="0">
                <a:latin typeface="PingFang HK Regular"/>
                <a:cs typeface="PingFang HK Regular"/>
              </a:rPr>
              <a:t>5 </a:t>
            </a:r>
            <a:r>
              <a:rPr lang="en-US" sz="2400" dirty="0">
                <a:latin typeface="PingFang HK Regular"/>
                <a:cs typeface="PingFang HK Regular"/>
              </a:rPr>
              <a:t>这 位 必 作 我 们 的 平 安 。</a:t>
            </a:r>
            <a:r>
              <a:rPr lang="en-US" sz="2400" dirty="0">
                <a:latin typeface="PingFang HK Regular"/>
                <a:cs typeface="PingFang HK Regular"/>
              </a:rPr>
              <a:t> 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798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295506"/>
            <a:ext cx="4699000" cy="38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1827937"/>
            <a:ext cx="5930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Be comforted by the truth of God’s word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Draw close to Jesus in prayer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Anticipate His second coming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61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50208"/>
            <a:ext cx="8547100" cy="57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800" y="2019300"/>
            <a:ext cx="5956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PingFang HK Regular"/>
                <a:cs typeface="PingFang HK Regular"/>
              </a:rPr>
              <a:t>羅 馬 書 5:3-4 </a:t>
            </a:r>
            <a:r>
              <a:rPr lang="en-US" sz="2400" dirty="0" smtClean="0">
                <a:latin typeface="PingFang HK Regular"/>
                <a:cs typeface="PingFang HK Regular"/>
              </a:rPr>
              <a:t>(</a:t>
            </a:r>
            <a:r>
              <a:rPr lang="en-US" sz="2400" dirty="0">
                <a:latin typeface="PingFang HK Regular"/>
                <a:cs typeface="PingFang HK Regular"/>
              </a:rPr>
              <a:t>CUVS</a:t>
            </a:r>
            <a:r>
              <a:rPr lang="en-US" sz="2400" dirty="0" smtClean="0">
                <a:latin typeface="PingFang HK Regular"/>
                <a:cs typeface="PingFang HK Regular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altLang="zh-TW" sz="2400" baseline="30000" dirty="0" smtClean="0">
                <a:latin typeface="PingFang HK Regular"/>
                <a:cs typeface="PingFang HK Regular"/>
              </a:rPr>
              <a:t>3</a:t>
            </a:r>
            <a:r>
              <a:rPr lang="en-US" altLang="zh-TW" sz="2400" dirty="0">
                <a:latin typeface="PingFang HK Regular"/>
                <a:cs typeface="PingFang HK Regular"/>
              </a:rPr>
              <a:t> </a:t>
            </a:r>
            <a:r>
              <a:rPr lang="zh-TW" altLang="en-US" sz="2400" dirty="0">
                <a:latin typeface="PingFang HK Regular"/>
                <a:cs typeface="PingFang HK Regular"/>
              </a:rPr>
              <a:t>不 但 如 此 ， 就 是 在 患 难 中 也 是 欢 欢 喜 喜 的 ； 因 为 知 道 患 难 生 忍 耐 ，</a:t>
            </a:r>
          </a:p>
          <a:p>
            <a:r>
              <a:rPr lang="en-US" altLang="zh-TW" sz="2400" baseline="30000" dirty="0">
                <a:latin typeface="PingFang HK Regular"/>
                <a:cs typeface="PingFang HK Regular"/>
              </a:rPr>
              <a:t>4</a:t>
            </a:r>
            <a:r>
              <a:rPr lang="en-US" altLang="zh-TW" sz="2400" dirty="0">
                <a:latin typeface="PingFang HK Regular"/>
                <a:cs typeface="PingFang HK Regular"/>
              </a:rPr>
              <a:t> </a:t>
            </a:r>
            <a:r>
              <a:rPr lang="zh-TW" altLang="en-US" sz="2400" dirty="0">
                <a:latin typeface="PingFang HK Regular"/>
                <a:cs typeface="PingFang HK Regular"/>
              </a:rPr>
              <a:t>忍 耐 生 老 练 ， 老 练 生 盼 望 ；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12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81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35688"/>
            <a:ext cx="7416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ingFang HK Regular"/>
                <a:cs typeface="PingFang HK Regular"/>
              </a:rPr>
              <a:t>彌 迦 書 5:1-5 </a:t>
            </a:r>
            <a:r>
              <a:rPr lang="en-US" sz="2400" dirty="0" smtClean="0">
                <a:latin typeface="PingFang HK Regular"/>
                <a:cs typeface="PingFang HK Regular"/>
              </a:rPr>
              <a:t>(</a:t>
            </a:r>
            <a:r>
              <a:rPr lang="en-US" sz="2400" dirty="0">
                <a:latin typeface="PingFang HK Regular"/>
                <a:cs typeface="PingFang HK Regular"/>
              </a:rPr>
              <a:t>CUVS)</a:t>
            </a:r>
            <a:endParaRPr lang="en-US" sz="2400" dirty="0" smtClean="0">
              <a:latin typeface="PingFang HK Regular"/>
              <a:cs typeface="PingFang HK Regular"/>
            </a:endParaRPr>
          </a:p>
          <a:p>
            <a:endParaRPr lang="en-US" sz="2400" dirty="0">
              <a:latin typeface="PingFang HK Regular"/>
              <a:cs typeface="PingFang HK Regular"/>
            </a:endParaRPr>
          </a:p>
          <a:p>
            <a:pPr>
              <a:spcAft>
                <a:spcPts val="1200"/>
              </a:spcAft>
            </a:pPr>
            <a:r>
              <a:rPr lang="en-US" sz="2400" baseline="30000" dirty="0" smtClean="0">
                <a:latin typeface="PingFang HK Regular"/>
                <a:cs typeface="PingFang HK Regular"/>
              </a:rPr>
              <a:t>1</a:t>
            </a:r>
            <a:r>
              <a:rPr lang="en-US" sz="2400" dirty="0">
                <a:latin typeface="PingFang HK Regular"/>
                <a:cs typeface="PingFang HK Regular"/>
              </a:rPr>
              <a:t>成 群 的 民 （ 原 文 是 女 子 ） 哪 ， 现 在 你 要 聚 集 成 队 ； 因 为 仇 敌 围 攻 我 们 ， 要 用 杖 击 打 以 色 列 审 判 者 的 脸 。</a:t>
            </a:r>
          </a:p>
          <a:p>
            <a:r>
              <a:rPr lang="en-US" sz="2400" baseline="30000" dirty="0">
                <a:latin typeface="PingFang HK Regular"/>
                <a:cs typeface="PingFang HK Regular"/>
              </a:rPr>
              <a:t>2 </a:t>
            </a:r>
            <a:r>
              <a:rPr lang="en-US" sz="2400" dirty="0">
                <a:latin typeface="PingFang HK Regular"/>
                <a:cs typeface="PingFang HK Regular"/>
              </a:rPr>
              <a:t>伯 利 恒 、 以 法 他 啊 ， 你 在 犹 大 诸 城 中 为 小 ， 将 来 必 有 一 位 从 你 那 里 出 来 ， 在 以 色 列 中 为 我 作 掌 权 的 ； 他 的 根 源 从 亘 古 ， 从 太 初 就 有 </a:t>
            </a:r>
            <a:r>
              <a:rPr lang="en-US" sz="2400" dirty="0" smtClean="0">
                <a:latin typeface="PingFang HK Regular"/>
                <a:cs typeface="PingFang HK Regular"/>
              </a:rPr>
              <a:t>。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64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500" y="1612901"/>
            <a:ext cx="7467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aseline="30000" dirty="0" smtClean="0">
                <a:latin typeface="PingFang HK Regular"/>
                <a:cs typeface="PingFang HK Regular"/>
              </a:rPr>
              <a:t>3</a:t>
            </a:r>
            <a:r>
              <a:rPr lang="en-US" sz="2400" baseline="30000" dirty="0">
                <a:latin typeface="PingFang HK Regular"/>
                <a:cs typeface="PingFang HK Regular"/>
              </a:rPr>
              <a:t> </a:t>
            </a:r>
            <a:r>
              <a:rPr lang="en-US" sz="2400" dirty="0">
                <a:latin typeface="PingFang HK Regular"/>
                <a:cs typeface="PingFang HK Regular"/>
              </a:rPr>
              <a:t>耶 和 华 必 将 以 色 列 人 交 付 敌 人 ， 直 等 那 生 产 的 妇 人 生 下 子 来 。 那 时 掌 权 者 （ 原 文 是 他 ） 其 馀 的 弟 兄 必 归 到 以 色 列 人 那 里 。</a:t>
            </a:r>
          </a:p>
          <a:p>
            <a:pPr>
              <a:spcAft>
                <a:spcPts val="1800"/>
              </a:spcAft>
            </a:pPr>
            <a:r>
              <a:rPr lang="en-US" sz="2400" baseline="30000" dirty="0">
                <a:latin typeface="PingFang HK Regular"/>
                <a:cs typeface="PingFang HK Regular"/>
              </a:rPr>
              <a:t>4 </a:t>
            </a:r>
            <a:r>
              <a:rPr lang="en-US" sz="2400" dirty="0">
                <a:latin typeface="PingFang HK Regular"/>
                <a:cs typeface="PingFang HK Regular"/>
              </a:rPr>
              <a:t>他 必 起 来 ， 倚 靠 耶 和 华 的 大 能 ， 并 耶 和 华 ─ 他 神 之 名 的 威 严 ， 牧 养 他 的 羊 群 。 他 们 要 安 然 居 住 ； 因 为 他 必 日 见 尊 大 ， 直 到 地 极 。</a:t>
            </a:r>
          </a:p>
          <a:p>
            <a:r>
              <a:rPr lang="en-US" sz="2400" baseline="30000" dirty="0">
                <a:latin typeface="PingFang HK Regular"/>
                <a:cs typeface="PingFang HK Regular"/>
              </a:rPr>
              <a:t>5 </a:t>
            </a:r>
            <a:r>
              <a:rPr lang="en-US" sz="2400" dirty="0">
                <a:latin typeface="PingFang HK Regular"/>
                <a:cs typeface="PingFang HK Regular"/>
              </a:rPr>
              <a:t>这 位 必 作 我 们 的 平 安 。</a:t>
            </a:r>
            <a:r>
              <a:rPr lang="en-US" sz="2400" dirty="0">
                <a:latin typeface="PingFang HK Regular"/>
                <a:cs typeface="PingFang HK Regular"/>
              </a:rPr>
              <a:t> </a:t>
            </a:r>
            <a:endParaRPr lang="en-US" sz="2400" dirty="0">
              <a:latin typeface="PingFang HK Regular"/>
              <a:cs typeface="PingFang H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93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6749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A difficult situation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1" y="1689100"/>
            <a:ext cx="72897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Helvetica"/>
                <a:cs typeface="Helvetica"/>
              </a:rPr>
              <a:t>Micah </a:t>
            </a:r>
            <a:r>
              <a:rPr lang="mr-IN" sz="2800" dirty="0" smtClean="0">
                <a:latin typeface="Helvetica"/>
                <a:cs typeface="Helvetica"/>
              </a:rPr>
              <a:t>–</a:t>
            </a:r>
            <a:r>
              <a:rPr lang="en-US" sz="2800" dirty="0" smtClean="0">
                <a:latin typeface="Helvetica"/>
                <a:cs typeface="Helvetica"/>
              </a:rPr>
              <a:t> Prophesied 737 </a:t>
            </a:r>
            <a:r>
              <a:rPr lang="en-US" sz="2800" dirty="0">
                <a:latin typeface="Helvetica"/>
                <a:cs typeface="Helvetica"/>
              </a:rPr>
              <a:t>to 696 B.C. 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Prophesied </a:t>
            </a:r>
            <a:r>
              <a:rPr lang="en-US" sz="2800" dirty="0" smtClean="0">
                <a:latin typeface="Helvetica"/>
                <a:cs typeface="Helvetica"/>
              </a:rPr>
              <a:t>the destruction of Jerusalem</a:t>
            </a:r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Babylonian Captivity </a:t>
            </a:r>
            <a:r>
              <a:rPr lang="mr-IN" sz="2800" dirty="0" smtClean="0">
                <a:latin typeface="Helvetica"/>
                <a:cs typeface="Helvetica"/>
              </a:rPr>
              <a:t>–</a:t>
            </a:r>
            <a:r>
              <a:rPr lang="en-US" sz="2800" dirty="0" smtClean="0">
                <a:latin typeface="Helvetica"/>
                <a:cs typeface="Helvetica"/>
              </a:rPr>
              <a:t> 587 B.C.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968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60177</TotalTime>
  <Words>269</Words>
  <Application>Microsoft Macintosh PowerPoint</Application>
  <PresentationFormat>On-screen Show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Elemental</vt:lpstr>
      <vt:lpstr>Advent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775</cp:revision>
  <dcterms:created xsi:type="dcterms:W3CDTF">2013-11-03T00:06:16Z</dcterms:created>
  <dcterms:modified xsi:type="dcterms:W3CDTF">2018-12-23T06:19:38Z</dcterms:modified>
</cp:coreProperties>
</file>