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 varScale="1">
      <p:scale>
        <a:sx n="100" d="100"/>
        <a:sy n="100" d="100"/>
      </p:scale>
      <p:origin x="0" y="-2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1CB-ABB9-4A12-8F54-C005BF3D4C5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530-B743-4D02-96B7-C16A2231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01CB-ABB9-4A12-8F54-C005BF3D4C5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5530-B743-4D02-96B7-C16A2231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4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endParaRPr lang="en-US" sz="6000" dirty="0"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968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54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Church Theme: Renewal</a:t>
            </a:r>
            <a:endParaRPr lang="zh-CN" altLang="en-US" sz="54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328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8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Handling Church Conflicts</a:t>
            </a:r>
            <a:endParaRPr lang="zh-CN" altLang="en-US" sz="48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215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FF00"/>
                </a:solidFill>
                <a:ea typeface="微软简粗黑" pitchFamily="2" charset="-122"/>
              </a:rPr>
              <a:t>Handle the Problem with a Positive Attitude (6:2)</a:t>
            </a:r>
            <a:endParaRPr lang="en-US" altLang="zh-CN" sz="4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130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281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800" b="1" smtClean="0">
                <a:solidFill>
                  <a:srgbClr val="FFFF00"/>
                </a:solidFill>
                <a:ea typeface="微软简粗黑" pitchFamily="2" charset="-122"/>
              </a:rPr>
              <a:t>Two Approaches in Handling Conflict</a:t>
            </a:r>
            <a:endParaRPr lang="zh-TW" altLang="en-US" sz="4800" b="1" dirty="0">
              <a:solidFill>
                <a:srgbClr val="FFFF00"/>
              </a:solidFill>
              <a:ea typeface="新細明體" pitchFamily="18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143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8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Handling Church Conflicts</a:t>
            </a:r>
            <a:endParaRPr lang="zh-CN" altLang="en-US" sz="48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663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effectLst/>
              </a:rPr>
              <a:t>Choose Faithful Leaders and </a:t>
            </a:r>
            <a:br>
              <a:rPr lang="en-US" sz="3600" b="1" smtClean="0">
                <a:solidFill>
                  <a:srgbClr val="FFFF00"/>
                </a:solidFill>
                <a:effectLst/>
              </a:rPr>
            </a:br>
            <a:r>
              <a:rPr lang="en-US" sz="3600" b="1" smtClean="0">
                <a:solidFill>
                  <a:srgbClr val="FFFF00"/>
                </a:solidFill>
                <a:effectLst/>
              </a:rPr>
              <a:t>Respect Them (6:3)</a:t>
            </a:r>
            <a:endParaRPr lang="en-US" sz="36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91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85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Deacons</a:t>
            </a:r>
            <a:endParaRPr lang="zh-CN" altLang="en-US" sz="60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8426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Congregation</a:t>
            </a:r>
            <a:endParaRPr lang="zh-CN" altLang="en-US" sz="60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580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mtClean="0">
                <a:solidFill>
                  <a:srgbClr val="FFFF00"/>
                </a:solidFill>
                <a:ea typeface="微软简粗黑" pitchFamily="2" charset="-122"/>
              </a:rPr>
              <a:t>"Improving Our Church Together" (Acts 6:1-7)</a:t>
            </a:r>
            <a:endParaRPr lang="en-US" altLang="zh-CN" sz="36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90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8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Handling Church Conflicts</a:t>
            </a:r>
            <a:endParaRPr lang="zh-CN" altLang="en-US" sz="48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091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  <a:effectLst/>
              </a:rPr>
              <a:t>Have a Proper </a:t>
            </a:r>
            <a:br>
              <a:rPr lang="en-US" sz="4000" b="1" smtClean="0">
                <a:solidFill>
                  <a:srgbClr val="FFFF00"/>
                </a:solidFill>
                <a:effectLst/>
              </a:rPr>
            </a:br>
            <a:r>
              <a:rPr lang="en-US" sz="4000" b="1" smtClean="0">
                <a:solidFill>
                  <a:srgbClr val="FFFF00"/>
                </a:solidFill>
                <a:effectLst/>
              </a:rPr>
              <a:t>Division of Labor (6:4)</a:t>
            </a:r>
            <a:endParaRPr lang="en-US" sz="40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0727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6352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>
                <a:solidFill>
                  <a:srgbClr val="FFFF00"/>
                </a:solidFill>
                <a:effectLst/>
              </a:rPr>
              <a:t>Have a Proper </a:t>
            </a:r>
            <a:br>
              <a:rPr lang="en-US" sz="5400" b="1" smtClean="0">
                <a:solidFill>
                  <a:srgbClr val="FFFF00"/>
                </a:solidFill>
                <a:effectLst/>
              </a:rPr>
            </a:br>
            <a:r>
              <a:rPr lang="en-US" sz="5400" b="1" smtClean="0">
                <a:solidFill>
                  <a:srgbClr val="FFFF00"/>
                </a:solidFill>
                <a:effectLst/>
              </a:rPr>
              <a:t>Division of Labor (6:4)</a:t>
            </a:r>
            <a:endParaRPr lang="en-US" altLang="zh-CN" sz="540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6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8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Handling Church Conflicts</a:t>
            </a:r>
            <a:endParaRPr lang="zh-CN" altLang="en-US" sz="48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016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FF00"/>
                </a:solidFill>
                <a:effectLst/>
              </a:rPr>
              <a:t>Solved Problem Leads to Church Growth (6:5-7)</a:t>
            </a:r>
            <a:r>
              <a:rPr lang="en-US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</a:br>
            <a:endParaRPr lang="en-US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813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7600" b="1" dirty="0" smtClean="0">
              <a:solidFill>
                <a:srgbClr val="FFFF00"/>
              </a:solidFill>
              <a:effectLst/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3637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37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8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Handling Church Conflicts</a:t>
            </a:r>
            <a:endParaRPr lang="zh-CN" altLang="en-US" sz="48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125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endParaRPr lang="en-US" sz="6000" dirty="0"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23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mtClean="0">
                <a:solidFill>
                  <a:srgbClr val="FFFF00"/>
                </a:solidFill>
                <a:ea typeface="微软简粗黑" pitchFamily="2" charset="-122"/>
              </a:rPr>
              <a:t>"Improving Our Church Together" (Acts 6:1-7)</a:t>
            </a:r>
            <a:endParaRPr lang="en-US" sz="48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374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8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Handling Church Conflicts</a:t>
            </a:r>
            <a:endParaRPr lang="zh-CN" altLang="en-US" sz="48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813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800" b="1" smtClean="0">
                <a:solidFill>
                  <a:srgbClr val="FFFF00"/>
                </a:solidFill>
                <a:effectLst/>
                <a:latin typeface="+mn-ea"/>
                <a:ea typeface="微软简粗黑" pitchFamily="2" charset="-122"/>
              </a:rPr>
              <a:t>Handling Church Conflicts</a:t>
            </a:r>
            <a:endParaRPr lang="zh-CN" altLang="en-US" sz="4800" b="1" dirty="0">
              <a:solidFill>
                <a:srgbClr val="FFFF00"/>
              </a:solidFill>
              <a:effectLst/>
              <a:latin typeface="+mn-ea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495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FF00"/>
                </a:solidFill>
                <a:ea typeface="微软简粗黑" pitchFamily="2" charset="-122"/>
              </a:rPr>
              <a:t>Problem May Arise Even under Good Circumstances </a:t>
            </a:r>
            <a:endParaRPr lang="en-US" sz="40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049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789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753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rgbClr val="FFFF00"/>
                </a:solidFill>
              </a:rPr>
              <a:t>C.C.C.C.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940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On-screen Show (4:3)</PresentationFormat>
  <Paragraphs>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新細明體</vt:lpstr>
      <vt:lpstr>宋体</vt:lpstr>
      <vt:lpstr>微软简粗黑</vt:lpstr>
      <vt:lpstr>微软简隶书</vt:lpstr>
      <vt:lpstr>Arial</vt:lpstr>
      <vt:lpstr>Calibri</vt:lpstr>
      <vt:lpstr>Calibri Light</vt:lpstr>
      <vt:lpstr>Office Theme</vt:lpstr>
      <vt:lpstr>   </vt:lpstr>
      <vt:lpstr>"Improving Our Church Together" (Acts 6:1-7)</vt:lpstr>
      <vt:lpstr>"Improving Our Church Together" (Acts 6:1-7)</vt:lpstr>
      <vt:lpstr>Handling Church Conflicts</vt:lpstr>
      <vt:lpstr>Handling Church Conflicts</vt:lpstr>
      <vt:lpstr>Problem May Arise Even under Good Circumstances </vt:lpstr>
      <vt:lpstr>PowerPoint Presentation</vt:lpstr>
      <vt:lpstr>PowerPoint Presentation</vt:lpstr>
      <vt:lpstr>C.C.C.C.</vt:lpstr>
      <vt:lpstr>Church Theme: Renewal</vt:lpstr>
      <vt:lpstr>Handling Church Conflicts</vt:lpstr>
      <vt:lpstr>Handle the Problem with a Positive Attitude (6:2)</vt:lpstr>
      <vt:lpstr>PowerPoint Presentation</vt:lpstr>
      <vt:lpstr>Two Approaches in Handling Conflict</vt:lpstr>
      <vt:lpstr>Handling Church Conflicts</vt:lpstr>
      <vt:lpstr>Choose Faithful Leaders and  Respect Them (6:3)</vt:lpstr>
      <vt:lpstr>PowerPoint Presentation</vt:lpstr>
      <vt:lpstr>Deacons</vt:lpstr>
      <vt:lpstr>Congregation</vt:lpstr>
      <vt:lpstr>Handling Church Conflicts</vt:lpstr>
      <vt:lpstr>Have a Proper  Division of Labor (6:4)</vt:lpstr>
      <vt:lpstr>PowerPoint Presentation</vt:lpstr>
      <vt:lpstr>Have a Proper  Division of Labor (6:4)</vt:lpstr>
      <vt:lpstr>Handling Church Conflicts</vt:lpstr>
      <vt:lpstr>Solved Problem Leads to Church Growth (6:5-7) </vt:lpstr>
      <vt:lpstr>PowerPoint Presentation</vt:lpstr>
      <vt:lpstr>PowerPoint Presentation</vt:lpstr>
      <vt:lpstr>Handling Church Conflicts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ZY Guo</dc:creator>
  <cp:lastModifiedBy>ZY Guo</cp:lastModifiedBy>
  <cp:revision>2</cp:revision>
  <dcterms:created xsi:type="dcterms:W3CDTF">2019-06-01T15:56:31Z</dcterms:created>
  <dcterms:modified xsi:type="dcterms:W3CDTF">2019-06-02T21:24:44Z</dcterms:modified>
</cp:coreProperties>
</file>