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592" r:id="rId3"/>
    <p:sldId id="683" r:id="rId4"/>
    <p:sldId id="705" r:id="rId5"/>
    <p:sldId id="725" r:id="rId6"/>
    <p:sldId id="667" r:id="rId7"/>
    <p:sldId id="500" r:id="rId8"/>
    <p:sldId id="685" r:id="rId9"/>
    <p:sldId id="726" r:id="rId10"/>
    <p:sldId id="700" r:id="rId11"/>
    <p:sldId id="727" r:id="rId12"/>
    <p:sldId id="728" r:id="rId13"/>
    <p:sldId id="716" r:id="rId14"/>
    <p:sldId id="729" r:id="rId15"/>
    <p:sldId id="689" r:id="rId16"/>
    <p:sldId id="717" r:id="rId17"/>
    <p:sldId id="708" r:id="rId18"/>
    <p:sldId id="730" r:id="rId19"/>
    <p:sldId id="692" r:id="rId20"/>
    <p:sldId id="731" r:id="rId21"/>
    <p:sldId id="706" r:id="rId22"/>
    <p:sldId id="734" r:id="rId23"/>
    <p:sldId id="711" r:id="rId24"/>
    <p:sldId id="712" r:id="rId25"/>
    <p:sldId id="732" r:id="rId26"/>
    <p:sldId id="7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6/17/17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June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June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June 17,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Empowered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Jesus’ Witnesses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Empowered by the Spirit</a:t>
            </a:r>
            <a:r>
              <a:rPr lang="en-US" sz="3400" dirty="0" smtClean="0">
                <a:latin typeface="Helvetica"/>
                <a:cs typeface="Helvetica"/>
              </a:rPr>
              <a:t>. </a:t>
            </a:r>
            <a:r>
              <a:rPr lang="en-US" sz="3400" dirty="0" smtClean="0">
                <a:latin typeface="Helvetica"/>
                <a:cs typeface="Helvetica"/>
              </a:rPr>
              <a:t>. . </a:t>
            </a:r>
          </a:p>
        </p:txBody>
      </p:sp>
    </p:spTree>
    <p:extLst>
      <p:ext uri="{BB962C8B-B14F-4D97-AF65-F5344CB8AC3E}">
        <p14:creationId xmlns:p14="http://schemas.microsoft.com/office/powerpoint/2010/main" val="36896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003300" y="2232464"/>
            <a:ext cx="72542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7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He said to them: “It is not for you to know the times or dates the Father has set by his own authority. </a:t>
            </a:r>
            <a:r>
              <a:rPr lang="en-US" sz="2200" baseline="30000" dirty="0">
                <a:latin typeface="Helvetica"/>
                <a:cs typeface="Helvetica"/>
              </a:rPr>
              <a:t>8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But you will receive power when the Holy Spirit comes on you</a:t>
            </a:r>
            <a:r>
              <a:rPr lang="en-US" sz="2200" dirty="0">
                <a:latin typeface="Helvetica"/>
                <a:cs typeface="Helvetica"/>
              </a:rPr>
              <a:t>; and you will be my witnesses in Jerusalem, and in all Judea and Samaria, and to the ends of the earth.</a:t>
            </a:r>
            <a:r>
              <a:rPr lang="en-US" sz="2200" dirty="0" smtClean="0">
                <a:latin typeface="Helvetica"/>
                <a:cs typeface="Helvetica"/>
              </a:rPr>
              <a:t>”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875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300" y="2017236"/>
            <a:ext cx="553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you will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receive</a:t>
            </a:r>
            <a:r>
              <a:rPr lang="en-US" sz="2600" dirty="0" smtClean="0">
                <a:latin typeface="Helvetica"/>
                <a:cs typeface="Helvetica"/>
              </a:rPr>
              <a:t>. . 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“</a:t>
            </a:r>
            <a:r>
              <a:rPr lang="en-US" sz="2600" dirty="0">
                <a:latin typeface="Helvetica"/>
                <a:cs typeface="Helvetica"/>
              </a:rPr>
              <a:t>predictive future tense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-- indicates </a:t>
            </a:r>
            <a:r>
              <a:rPr lang="en-US" sz="2600" dirty="0">
                <a:latin typeface="Helvetica"/>
                <a:cs typeface="Helvetica"/>
              </a:rPr>
              <a:t>something will </a:t>
            </a:r>
            <a:r>
              <a:rPr lang="en-US" sz="2600" dirty="0" smtClean="0">
                <a:latin typeface="Helvetica"/>
                <a:cs typeface="Helvetica"/>
              </a:rPr>
              <a:t>certainly take </a:t>
            </a:r>
            <a:r>
              <a:rPr lang="en-US" sz="2600" dirty="0">
                <a:latin typeface="Helvetica"/>
                <a:cs typeface="Helvetica"/>
              </a:rPr>
              <a:t>place or come to pass.</a:t>
            </a:r>
          </a:p>
        </p:txBody>
      </p:sp>
    </p:spTree>
    <p:extLst>
      <p:ext uri="{BB962C8B-B14F-4D97-AF65-F5344CB8AC3E}">
        <p14:creationId xmlns:p14="http://schemas.microsoft.com/office/powerpoint/2010/main" val="184052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003300" y="1584764"/>
            <a:ext cx="7254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Helvetica"/>
                <a:cs typeface="Helvetica"/>
              </a:rPr>
              <a:t>power </a:t>
            </a:r>
            <a:r>
              <a:rPr lang="en-US" sz="2200" dirty="0">
                <a:latin typeface="Helvetica"/>
                <a:cs typeface="Helvetica"/>
              </a:rPr>
              <a:t>when the Holy Spirit comes on </a:t>
            </a:r>
            <a:r>
              <a:rPr lang="en-US" sz="2200" dirty="0" smtClean="0">
                <a:latin typeface="Helvetica"/>
                <a:cs typeface="Helvetica"/>
              </a:rPr>
              <a:t>you. . .</a:t>
            </a:r>
          </a:p>
          <a:p>
            <a:endParaRPr lang="en-US" sz="22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lvl="1"/>
            <a:r>
              <a:rPr lang="en-US" sz="2200" dirty="0" smtClean="0">
                <a:latin typeface="Helvetica"/>
                <a:cs typeface="Helvetica"/>
              </a:rPr>
              <a:t>Political - “</a:t>
            </a:r>
            <a:r>
              <a:rPr lang="en-US" sz="2200" dirty="0">
                <a:latin typeface="Helvetica"/>
                <a:cs typeface="Helvetica"/>
              </a:rPr>
              <a:t>Lord, are you at this time going to restore the kingdom to Israel?</a:t>
            </a:r>
            <a:r>
              <a:rPr lang="en-US" sz="2200" dirty="0" smtClean="0">
                <a:latin typeface="Helvetica"/>
                <a:cs typeface="Helvetica"/>
              </a:rPr>
              <a:t>”</a:t>
            </a:r>
          </a:p>
          <a:p>
            <a:pPr lvl="1"/>
            <a:endParaRPr lang="en-US" sz="2200" dirty="0" smtClean="0">
              <a:latin typeface="Helvetica"/>
              <a:cs typeface="Helvetica"/>
            </a:endParaRPr>
          </a:p>
          <a:p>
            <a:pPr lvl="1"/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or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endParaRPr lang="en-US" sz="2200" dirty="0" smtClean="0">
              <a:latin typeface="Helvetica"/>
              <a:cs typeface="Helvetica"/>
            </a:endParaRPr>
          </a:p>
          <a:p>
            <a:pPr lvl="1"/>
            <a:r>
              <a:rPr lang="en-US" sz="2200" dirty="0" smtClean="0">
                <a:solidFill>
                  <a:srgbClr val="FFFFFF"/>
                </a:solidFill>
                <a:latin typeface="Helvetica"/>
                <a:cs typeface="Helvetica"/>
              </a:rPr>
              <a:t>Individual – “when the Holy Spirit comes </a:t>
            </a:r>
            <a:r>
              <a:rPr lang="en-US" sz="2200" dirty="0" smtClean="0">
                <a:solidFill>
                  <a:srgbClr val="FFFF00"/>
                </a:solidFill>
                <a:latin typeface="Helvetica"/>
                <a:cs typeface="Helvetica"/>
              </a:rPr>
              <a:t>on you</a:t>
            </a:r>
            <a:r>
              <a:rPr lang="en-US" sz="2200" dirty="0" smtClean="0">
                <a:solidFill>
                  <a:srgbClr val="FFFFFF"/>
                </a:solidFill>
                <a:latin typeface="Helvetica"/>
                <a:cs typeface="Helvetica"/>
              </a:rPr>
              <a:t>. . .”</a:t>
            </a:r>
            <a:endParaRPr lang="en-US" sz="2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243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04800"/>
            <a:ext cx="6146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Jesus’ Witnesses. </a:t>
            </a:r>
            <a:r>
              <a:rPr lang="en-US" sz="3400" dirty="0" smtClean="0">
                <a:latin typeface="Helvetica"/>
                <a:cs typeface="Helvetica"/>
              </a:rPr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46939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358900" y="2362825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8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But you will receive power when the Holy Spirit comes on you;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you will be my witnesses</a:t>
            </a:r>
            <a:r>
              <a:rPr lang="en-US" sz="2400" dirty="0">
                <a:latin typeface="Helvetica"/>
                <a:cs typeface="Helvetica"/>
              </a:rPr>
              <a:t> in Jerusalem, and in all Judea and Samaria, and to the ends of the earth.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7610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5200" y="1320800"/>
            <a:ext cx="5402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Each of us is called to be a witness of: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Jesus’ life and character</a:t>
            </a:r>
          </a:p>
          <a:p>
            <a:pPr lvl="1"/>
            <a:endParaRPr lang="en-US" sz="2400" dirty="0" smtClean="0">
              <a:latin typeface="Helvetica"/>
              <a:cs typeface="Helvetica"/>
            </a:endParaRPr>
          </a:p>
          <a:p>
            <a:pPr lvl="1"/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Jesus’ work on the cross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>
              <a:latin typeface="Helvetica"/>
              <a:cs typeface="Helvetica"/>
            </a:endParaRPr>
          </a:p>
          <a:p>
            <a:pPr lvl="1"/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Jesus’ Gospel of Hope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62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777242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To the </a:t>
            </a:r>
            <a:r>
              <a:rPr lang="en-US" sz="3400" dirty="0" smtClean="0">
                <a:latin typeface="Helvetica"/>
                <a:cs typeface="Helvetica"/>
              </a:rPr>
              <a:t>world. . .</a:t>
            </a:r>
          </a:p>
        </p:txBody>
      </p:sp>
    </p:spTree>
    <p:extLst>
      <p:ext uri="{BB962C8B-B14F-4D97-AF65-F5344CB8AC3E}">
        <p14:creationId xmlns:p14="http://schemas.microsoft.com/office/powerpoint/2010/main" val="85358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2511864"/>
            <a:ext cx="6692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8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But you will receive power when the Holy Spirit comes on you; and you will be my witnesses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in Jerusalem, and in all Judea and Samaria, and to the ends of the earth.</a:t>
            </a:r>
            <a:r>
              <a:rPr lang="en-US" sz="2200" dirty="0" smtClean="0">
                <a:solidFill>
                  <a:srgbClr val="FFFF00"/>
                </a:solidFill>
                <a:latin typeface="Helvetica"/>
                <a:cs typeface="Helvetica"/>
              </a:rPr>
              <a:t>”</a:t>
            </a:r>
            <a:endParaRPr lang="en-US" sz="22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699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900" y="698500"/>
            <a:ext cx="657125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Seek to be a witness through  </a:t>
            </a:r>
            <a:r>
              <a:rPr lang="en-US" sz="2000" dirty="0" smtClean="0">
                <a:solidFill>
                  <a:srgbClr val="FFFF00"/>
                </a:solidFill>
                <a:latin typeface="Helvetica"/>
                <a:cs typeface="Helvetica"/>
              </a:rPr>
              <a:t>simplified </a:t>
            </a:r>
            <a:r>
              <a:rPr lang="en-US" sz="2000" dirty="0" err="1" smtClean="0">
                <a:solidFill>
                  <a:srgbClr val="FFFF00"/>
                </a:solidFill>
                <a:latin typeface="Helvetica"/>
                <a:cs typeface="Helvetica"/>
              </a:rPr>
              <a:t>missional</a:t>
            </a:r>
            <a:r>
              <a:rPr lang="en-US" sz="2000" dirty="0" smtClean="0">
                <a:solidFill>
                  <a:srgbClr val="FFFF00"/>
                </a:solidFill>
                <a:latin typeface="Helvetica"/>
                <a:cs typeface="Helvetica"/>
              </a:rPr>
              <a:t> living</a:t>
            </a:r>
            <a:r>
              <a:rPr lang="en-US" sz="2000" dirty="0" smtClean="0">
                <a:latin typeface="Helvetica"/>
                <a:cs typeface="Helvetica"/>
              </a:rPr>
              <a:t>:</a:t>
            </a:r>
          </a:p>
          <a:p>
            <a:endParaRPr lang="en-US" sz="2000" dirty="0" smtClean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Eat with non-Christians</a:t>
            </a:r>
          </a:p>
          <a:p>
            <a:pPr lvl="2"/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Walk, don’t drive</a:t>
            </a:r>
          </a:p>
          <a:p>
            <a:pPr lvl="2"/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Be a regular</a:t>
            </a:r>
          </a:p>
          <a:p>
            <a:pPr lvl="2"/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Hobby with Non-Christians</a:t>
            </a:r>
          </a:p>
          <a:p>
            <a:pPr marL="1257300" lvl="2" indent="-342900">
              <a:buFont typeface="Wingdings" charset="2"/>
              <a:buChar char="ü"/>
            </a:pPr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Talk to your co-workers</a:t>
            </a:r>
          </a:p>
          <a:p>
            <a:pPr marL="1257300" lvl="2" indent="-342900">
              <a:buFont typeface="Wingdings" charset="2"/>
              <a:buChar char="ü"/>
            </a:pPr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Volunteer with non-profits</a:t>
            </a:r>
          </a:p>
          <a:p>
            <a:pPr marL="1257300" lvl="2" indent="-342900">
              <a:buFont typeface="Wingdings" charset="2"/>
              <a:buChar char="ü"/>
            </a:pPr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Participate in city events</a:t>
            </a:r>
          </a:p>
          <a:p>
            <a:pPr marL="1257300" lvl="2" indent="-342900">
              <a:buFont typeface="Wingdings" charset="2"/>
              <a:buChar char="ü"/>
            </a:pPr>
            <a:endParaRPr lang="en-US" sz="2000" dirty="0">
              <a:latin typeface="Helvetica"/>
              <a:cs typeface="Helvetica"/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Serve your neighbors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659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8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2506484"/>
            <a:ext cx="6134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We are empowered by the Holy Spirit to be Jesus’ witnesses to the world. 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840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63" y="431800"/>
            <a:ext cx="7870037" cy="58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2709684"/>
            <a:ext cx="6134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We are empowered by the Holy Spirit to be Jesus’ witnesses to the world. 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358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39800" y="1276025"/>
            <a:ext cx="75057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1</a:t>
            </a:r>
            <a:r>
              <a:rPr lang="en-US" sz="2200" dirty="0">
                <a:latin typeface="Helvetica"/>
                <a:cs typeface="Helvetica"/>
              </a:rPr>
              <a:t> In my former book, </a:t>
            </a:r>
            <a:r>
              <a:rPr lang="en-US" sz="2200" dirty="0" err="1">
                <a:latin typeface="Helvetica"/>
                <a:cs typeface="Helvetica"/>
              </a:rPr>
              <a:t>Theophilus</a:t>
            </a:r>
            <a:r>
              <a:rPr lang="en-US" sz="2200" dirty="0">
                <a:latin typeface="Helvetica"/>
                <a:cs typeface="Helvetica"/>
              </a:rPr>
              <a:t>, I wrote about all that Jesus began to do and to teach </a:t>
            </a:r>
            <a:r>
              <a:rPr lang="en-US" sz="2200" baseline="30000" dirty="0">
                <a:latin typeface="Helvetica"/>
                <a:cs typeface="Helvetica"/>
              </a:rPr>
              <a:t>2</a:t>
            </a:r>
            <a:r>
              <a:rPr lang="en-US" sz="2200" dirty="0">
                <a:latin typeface="Helvetica"/>
                <a:cs typeface="Helvetica"/>
              </a:rPr>
              <a:t> until the day he was taken up to heaven, after giving instructions through the Holy Spirit to the apostles he had chosen. </a:t>
            </a:r>
            <a:r>
              <a:rPr lang="en-US" sz="2200" baseline="30000" dirty="0">
                <a:latin typeface="Helvetica"/>
                <a:cs typeface="Helvetica"/>
              </a:rPr>
              <a:t>3</a:t>
            </a:r>
            <a:r>
              <a:rPr lang="en-US" sz="2200" dirty="0">
                <a:latin typeface="Helvetica"/>
                <a:cs typeface="Helvetica"/>
              </a:rPr>
              <a:t> After his suffering, he presented himself to them and gave many convincing proofs that he was alive. He appeared to them over a period of forty days and spoke about the kingdom of God. </a:t>
            </a:r>
            <a:r>
              <a:rPr lang="en-US" sz="2200" baseline="30000" dirty="0">
                <a:latin typeface="Helvetica"/>
                <a:cs typeface="Helvetica"/>
              </a:rPr>
              <a:t>4</a:t>
            </a:r>
            <a:r>
              <a:rPr lang="en-US" sz="2200" dirty="0">
                <a:latin typeface="Helvetica"/>
                <a:cs typeface="Helvetica"/>
              </a:rPr>
              <a:t> On one occasion, while he was eating with them, he gave them this command: “Do not leave Jerusalem, but wait for the gift my Father promised, which you have heard me speak about. </a:t>
            </a:r>
            <a:r>
              <a:rPr lang="en-US" sz="2200" baseline="30000" dirty="0">
                <a:latin typeface="Helvetica"/>
                <a:cs typeface="Helvetica"/>
              </a:rPr>
              <a:t>5</a:t>
            </a:r>
            <a:r>
              <a:rPr lang="en-US" sz="2200" dirty="0">
                <a:latin typeface="Helvetica"/>
                <a:cs typeface="Helvetica"/>
              </a:rPr>
              <a:t> For John baptized </a:t>
            </a:r>
            <a:r>
              <a:rPr lang="en-US" sz="2200" dirty="0" smtClean="0">
                <a:latin typeface="Helvetica"/>
                <a:cs typeface="Helvetica"/>
              </a:rPr>
              <a:t>with </a:t>
            </a:r>
            <a:r>
              <a:rPr lang="en-US" sz="2200" dirty="0">
                <a:latin typeface="Helvetica"/>
                <a:cs typeface="Helvetica"/>
              </a:rPr>
              <a:t>water, but in a few days you will be baptized </a:t>
            </a:r>
            <a:r>
              <a:rPr lang="en-US" sz="2200" dirty="0" smtClean="0">
                <a:latin typeface="Helvetica"/>
                <a:cs typeface="Helvetica"/>
              </a:rPr>
              <a:t>with </a:t>
            </a:r>
            <a:r>
              <a:rPr lang="en-US" sz="2200" dirty="0">
                <a:latin typeface="Helvetica"/>
                <a:cs typeface="Helvetica"/>
              </a:rPr>
              <a:t>the Holy Spirit.</a:t>
            </a:r>
            <a:r>
              <a:rPr lang="en-US" sz="2200" dirty="0" smtClean="0">
                <a:latin typeface="Helvetica"/>
                <a:cs typeface="Helvetica"/>
              </a:rPr>
              <a:t>”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27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1191064"/>
            <a:ext cx="75057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6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Then they gathered around him and asked him, “Lord, are you at this time going to restore the kingdom to Israel?”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baseline="30000" dirty="0">
                <a:latin typeface="Helvetica"/>
                <a:cs typeface="Helvetica"/>
              </a:rPr>
              <a:t>7</a:t>
            </a:r>
            <a:r>
              <a:rPr lang="en-US" sz="2200" dirty="0">
                <a:latin typeface="Helvetica"/>
                <a:cs typeface="Helvetica"/>
              </a:rPr>
              <a:t> He said to them: “It is not for you to know the times or dates the Father has set by his own authority. </a:t>
            </a:r>
            <a:r>
              <a:rPr lang="en-US" sz="2200" baseline="30000" dirty="0">
                <a:latin typeface="Helvetica"/>
                <a:cs typeface="Helvetica"/>
              </a:rPr>
              <a:t>8</a:t>
            </a:r>
            <a:r>
              <a:rPr lang="en-US" sz="2200" dirty="0">
                <a:latin typeface="Helvetica"/>
                <a:cs typeface="Helvetica"/>
              </a:rPr>
              <a:t> But you will receive power when the Holy Spirit comes on you; and you will be my witnesses in Jerusalem, and in all Judea and Samaria, and to the ends of the earth.”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baseline="30000" dirty="0">
                <a:latin typeface="Helvetica"/>
                <a:cs typeface="Helvetica"/>
              </a:rPr>
              <a:t>9</a:t>
            </a:r>
            <a:r>
              <a:rPr lang="en-US" sz="2200" dirty="0">
                <a:latin typeface="Helvetica"/>
                <a:cs typeface="Helvetica"/>
              </a:rPr>
              <a:t> After he said this, he was taken up before their very eyes, and a cloud hid him from their sight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			Acts 1:1-9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707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7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Context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439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33996"/>
            <a:ext cx="5727700" cy="63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39800" y="914671"/>
            <a:ext cx="7505700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1</a:t>
            </a:r>
            <a:r>
              <a:rPr lang="en-US" sz="2200" dirty="0">
                <a:latin typeface="Helvetica"/>
                <a:cs typeface="Helvetica"/>
              </a:rPr>
              <a:t> In my former book, </a:t>
            </a:r>
            <a:r>
              <a:rPr lang="en-US" sz="2200" dirty="0" err="1">
                <a:latin typeface="Helvetica"/>
                <a:cs typeface="Helvetica"/>
              </a:rPr>
              <a:t>Theophilus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I wrote about all that Jesus began to do and to teach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baseline="30000" dirty="0">
                <a:latin typeface="Helvetica"/>
                <a:cs typeface="Helvetica"/>
              </a:rPr>
              <a:t>2</a:t>
            </a:r>
            <a:r>
              <a:rPr lang="en-US" sz="2200" dirty="0">
                <a:latin typeface="Helvetica"/>
                <a:cs typeface="Helvetica"/>
              </a:rPr>
              <a:t> until the day he was taken up to heaven, after giving instructions through the Holy Spirit to the apostles he had chosen. </a:t>
            </a:r>
            <a:r>
              <a:rPr lang="en-US" sz="2200" baseline="30000" dirty="0">
                <a:latin typeface="Helvetica"/>
                <a:cs typeface="Helvetica"/>
              </a:rPr>
              <a:t>3</a:t>
            </a:r>
            <a:r>
              <a:rPr lang="en-US" sz="2200" dirty="0">
                <a:latin typeface="Helvetica"/>
                <a:cs typeface="Helvetica"/>
              </a:rPr>
              <a:t> After his suffering, he presented himself to them and gave many convincing proofs that he was alive. He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appeared to them over a period of forty days </a:t>
            </a:r>
            <a:r>
              <a:rPr lang="en-US" sz="2200" dirty="0">
                <a:latin typeface="Helvetica"/>
                <a:cs typeface="Helvetica"/>
              </a:rPr>
              <a:t>and spoke about the kingdom of God. </a:t>
            </a:r>
            <a:r>
              <a:rPr lang="en-US" sz="2200" baseline="30000" dirty="0">
                <a:latin typeface="Helvetica"/>
                <a:cs typeface="Helvetica"/>
              </a:rPr>
              <a:t>4</a:t>
            </a:r>
            <a:r>
              <a:rPr lang="en-US" sz="2200" dirty="0">
                <a:latin typeface="Helvetica"/>
                <a:cs typeface="Helvetica"/>
              </a:rPr>
              <a:t> On one occasion, while he was eating with them, he gave them this command: “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Do not leave Jerusalem</a:t>
            </a:r>
            <a:r>
              <a:rPr lang="en-US" sz="2200" dirty="0">
                <a:latin typeface="Helvetica"/>
                <a:cs typeface="Helvetica"/>
              </a:rPr>
              <a:t>, but wait for the gift my Father promised, which you have heard me speak about. </a:t>
            </a:r>
            <a:r>
              <a:rPr lang="en-US" sz="2200" baseline="30000" dirty="0">
                <a:latin typeface="Helvetica"/>
                <a:cs typeface="Helvetica"/>
              </a:rPr>
              <a:t>5</a:t>
            </a:r>
            <a:r>
              <a:rPr lang="en-US" sz="2200" dirty="0">
                <a:latin typeface="Helvetica"/>
                <a:cs typeface="Helvetica"/>
              </a:rPr>
              <a:t> For John baptized </a:t>
            </a:r>
            <a:r>
              <a:rPr lang="en-US" sz="2200" dirty="0" smtClean="0">
                <a:latin typeface="Helvetica"/>
                <a:cs typeface="Helvetica"/>
              </a:rPr>
              <a:t>with </a:t>
            </a:r>
            <a:r>
              <a:rPr lang="en-US" sz="2200" dirty="0">
                <a:latin typeface="Helvetica"/>
                <a:cs typeface="Helvetica"/>
              </a:rPr>
              <a:t>water, but in a few days you will be baptized </a:t>
            </a:r>
            <a:r>
              <a:rPr lang="en-US" sz="2200" dirty="0" smtClean="0">
                <a:latin typeface="Helvetica"/>
                <a:cs typeface="Helvetica"/>
              </a:rPr>
              <a:t>with </a:t>
            </a:r>
            <a:r>
              <a:rPr lang="en-US" sz="2200" dirty="0">
                <a:latin typeface="Helvetica"/>
                <a:cs typeface="Helvetica"/>
              </a:rPr>
              <a:t>the Holy Spirit.</a:t>
            </a:r>
            <a:r>
              <a:rPr lang="en-US" sz="2200" dirty="0" smtClean="0">
                <a:latin typeface="Helvetica"/>
                <a:cs typeface="Helvetica"/>
              </a:rPr>
              <a:t>”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baseline="30000" dirty="0">
                <a:latin typeface="Helvetica"/>
                <a:cs typeface="Helvetica"/>
              </a:rPr>
              <a:t>9</a:t>
            </a:r>
            <a:r>
              <a:rPr lang="en-US" sz="2200" dirty="0">
                <a:latin typeface="Helvetica"/>
                <a:cs typeface="Helvetica"/>
              </a:rPr>
              <a:t> After he said this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, he was taken up</a:t>
            </a:r>
            <a:r>
              <a:rPr lang="en-US" sz="2200" dirty="0">
                <a:latin typeface="Helvetica"/>
                <a:cs typeface="Helvetica"/>
              </a:rPr>
              <a:t> before their very eyes, and a cloud hid him from their sight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9286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37038</TotalTime>
  <Words>759</Words>
  <Application>Microsoft Macintosh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Empowered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478</cp:revision>
  <dcterms:created xsi:type="dcterms:W3CDTF">2013-11-03T00:06:16Z</dcterms:created>
  <dcterms:modified xsi:type="dcterms:W3CDTF">2017-06-18T13:49:20Z</dcterms:modified>
  <cp:category/>
</cp:coreProperties>
</file>