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A453-3645-4ED4-BF33-306AEB836A38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480-39EE-4C01-A572-4FDFB6B5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A453-3645-4ED4-BF33-306AEB836A38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7480-39EE-4C01-A572-4FDFB6B5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50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0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Prayer in Distress</a:t>
            </a:r>
            <a:endParaRPr lang="zh-CN" altLang="en-US" sz="6000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674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+mn-ea"/>
              </a:rPr>
              <a:t>Prayer in Times of Adversity</a:t>
            </a:r>
            <a:br>
              <a:rPr lang="en-US" altLang="zh-CN" b="1" smtClean="0">
                <a:solidFill>
                  <a:srgbClr val="FFFF00"/>
                </a:solidFill>
                <a:latin typeface="+mn-ea"/>
              </a:rPr>
            </a:br>
            <a:endParaRPr lang="zh-CN" altLang="en-US" sz="2800" b="1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78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05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Several Kinds of Suffering</a:t>
            </a:r>
            <a:endParaRPr lang="zh-CN" altLang="en-US" sz="72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195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777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23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Responses to Discipline</a:t>
            </a:r>
            <a:endParaRPr lang="zh-CN" altLang="en-US" sz="4800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2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05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Robert Robinson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rgbClr val="FFFF00"/>
                </a:solidFill>
              </a:rPr>
              <a:t>Come, Thou Fount of Every Blessing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Robert Robinson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rgbClr val="FFFF00"/>
                </a:solidFill>
              </a:rPr>
              <a:t>Come, Thou Fount of Every Blessing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+mn-ea"/>
              </a:rPr>
              <a:t>Prayer in Times of Adversity</a:t>
            </a:r>
            <a:br>
              <a:rPr lang="en-US" altLang="zh-CN" b="1" smtClean="0">
                <a:solidFill>
                  <a:srgbClr val="FFFF00"/>
                </a:solidFill>
                <a:latin typeface="+mn-ea"/>
              </a:rPr>
            </a:br>
            <a:endParaRPr lang="zh-CN" altLang="en-US" sz="2800" b="1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33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15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Making Good of Prayer Vows</a:t>
            </a:r>
            <a:endParaRPr lang="zh-CN" altLang="en-US" sz="4800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886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76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9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830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+mn-ea"/>
              </a:rPr>
              <a:t>Prayer in Times of Adversity</a:t>
            </a:r>
            <a:br>
              <a:rPr lang="en-US" altLang="zh-CN" b="1" smtClean="0">
                <a:solidFill>
                  <a:srgbClr val="FFFF00"/>
                </a:solidFill>
                <a:latin typeface="+mn-ea"/>
              </a:rPr>
            </a:br>
            <a:endParaRPr lang="zh-CN" altLang="en-US" sz="2800" b="1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63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111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82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+mn-ea"/>
              </a:rPr>
              <a:t>Prayer in Times of Adversity</a:t>
            </a:r>
            <a:br>
              <a:rPr lang="en-US" altLang="zh-CN" b="1" smtClean="0">
                <a:solidFill>
                  <a:srgbClr val="FFFF00"/>
                </a:solidFill>
                <a:latin typeface="+mn-ea"/>
              </a:rPr>
            </a:br>
            <a:endParaRPr lang="zh-CN" altLang="en-US" sz="2800" b="1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6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+mn-ea"/>
              </a:rPr>
              <a:t>Prayer in Times of Adversity</a:t>
            </a:r>
            <a:br>
              <a:rPr lang="en-US" altLang="zh-CN" b="1" smtClean="0">
                <a:solidFill>
                  <a:srgbClr val="FFFF00"/>
                </a:solidFill>
                <a:latin typeface="+mn-ea"/>
              </a:rPr>
            </a:br>
            <a:endParaRPr lang="zh-CN" altLang="en-US" sz="2800" b="1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22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Jonah</a:t>
            </a:r>
            <a:r>
              <a:rPr lang="zh-CN" alt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2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10</a:t>
            </a:r>
            <a:r>
              <a:rPr lang="en-US" sz="5400" smtClean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  <a:endParaRPr lang="en-US" sz="5400" dirty="0" smtClean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063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Macintosh PowerPoint</Application>
  <PresentationFormat>On-screen Show (4:3)</PresentationFormat>
  <Paragraphs>22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宋体</vt:lpstr>
      <vt:lpstr>微软简隶书</vt:lpstr>
      <vt:lpstr>Office Theme</vt:lpstr>
      <vt:lpstr>PowerPoint Presentation</vt:lpstr>
      <vt:lpstr>Jonah (2:1-10)</vt:lpstr>
      <vt:lpstr>Jonah (2:1-10)</vt:lpstr>
      <vt:lpstr>Jonah (2:1-10)</vt:lpstr>
      <vt:lpstr>Jonah (2:1-10)</vt:lpstr>
      <vt:lpstr>Jonah (2:1-10)</vt:lpstr>
      <vt:lpstr>Prayer in Times of Adversity </vt:lpstr>
      <vt:lpstr>Prayer in Times of Adversity </vt:lpstr>
      <vt:lpstr>Jonah (2:1-10)</vt:lpstr>
      <vt:lpstr>PowerPoint Presentation</vt:lpstr>
      <vt:lpstr>Prayer in Distress</vt:lpstr>
      <vt:lpstr>PowerPoint Presentation</vt:lpstr>
      <vt:lpstr>Prayer in Times of Adversity </vt:lpstr>
      <vt:lpstr>Jonah (2:1-10)</vt:lpstr>
      <vt:lpstr>PowerPoint Presentation</vt:lpstr>
      <vt:lpstr>Several Kinds of Suffering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Jonah (2:1-10)</vt:lpstr>
      <vt:lpstr>Responses to Discipline</vt:lpstr>
      <vt:lpstr>PowerPoint Presentation</vt:lpstr>
      <vt:lpstr>Jonah (2:1-10)</vt:lpstr>
      <vt:lpstr>PowerPoint Presentation</vt:lpstr>
      <vt:lpstr>PowerPoint Presentation</vt:lpstr>
      <vt:lpstr>Robert Robinson Come, Thou Fount of Every Blessing</vt:lpstr>
      <vt:lpstr>Robert Robinson Come, Thou Fount of Every Blessing</vt:lpstr>
      <vt:lpstr>Prayer in Times of Adversity </vt:lpstr>
      <vt:lpstr>Jonah (2:1-10)</vt:lpstr>
      <vt:lpstr>Making Good of Prayer Vows</vt:lpstr>
      <vt:lpstr>Jonah (2:1-10)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 in Times of Adversity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Kwok, Chuck</dc:creator>
  <cp:lastModifiedBy>Kwok, Chuck</cp:lastModifiedBy>
  <cp:revision>3</cp:revision>
  <dcterms:created xsi:type="dcterms:W3CDTF">2017-04-22T20:39:35Z</dcterms:created>
  <dcterms:modified xsi:type="dcterms:W3CDTF">2017-04-23T19:59:31Z</dcterms:modified>
</cp:coreProperties>
</file>