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486" r:id="rId3"/>
    <p:sldId id="620" r:id="rId4"/>
    <p:sldId id="656" r:id="rId5"/>
    <p:sldId id="683" r:id="rId6"/>
    <p:sldId id="676" r:id="rId7"/>
    <p:sldId id="672" r:id="rId8"/>
    <p:sldId id="673" r:id="rId9"/>
    <p:sldId id="638" r:id="rId10"/>
    <p:sldId id="659" r:id="rId11"/>
    <p:sldId id="674" r:id="rId12"/>
    <p:sldId id="675" r:id="rId13"/>
    <p:sldId id="633" r:id="rId14"/>
    <p:sldId id="677" r:id="rId15"/>
    <p:sldId id="660" r:id="rId16"/>
    <p:sldId id="679" r:id="rId17"/>
    <p:sldId id="663" r:id="rId18"/>
    <p:sldId id="662" r:id="rId19"/>
    <p:sldId id="667" r:id="rId20"/>
    <p:sldId id="680" r:id="rId21"/>
    <p:sldId id="666" r:id="rId22"/>
    <p:sldId id="681" r:id="rId23"/>
    <p:sldId id="682" r:id="rId24"/>
    <p:sldId id="665" r:id="rId25"/>
    <p:sldId id="61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7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12/27/15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December 27,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December 27,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December 27,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December 27,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December 27, 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December 27, 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December 27,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December 27, 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December 27, 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December 27,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December 27, 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December 27,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Jesus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Left Behind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889000"/>
            <a:ext cx="6807199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900" y="2857499"/>
            <a:ext cx="7089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Why did Jesus’ parents visit Jerusalem?</a:t>
            </a:r>
            <a:endParaRPr lang="en-US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286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9000" y="2525048"/>
            <a:ext cx="749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latin typeface="Helvetica"/>
                <a:cs typeface="Helvetica"/>
              </a:rPr>
              <a:t>41 </a:t>
            </a:r>
            <a:r>
              <a:rPr lang="en-US" sz="2400" dirty="0">
                <a:latin typeface="Helvetica"/>
                <a:cs typeface="Helvetica"/>
              </a:rPr>
              <a:t>Every year Jesus’ parents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went to Jerusalem</a:t>
            </a:r>
            <a:r>
              <a:rPr lang="en-US" sz="2400" dirty="0">
                <a:latin typeface="Helvetica"/>
                <a:cs typeface="Helvetica"/>
              </a:rPr>
              <a:t> for the Festival of the Passover. </a:t>
            </a:r>
            <a:r>
              <a:rPr lang="en-US" sz="2400" b="1" baseline="30000" dirty="0">
                <a:latin typeface="Helvetica"/>
                <a:cs typeface="Helvetica"/>
              </a:rPr>
              <a:t>42 </a:t>
            </a:r>
            <a:r>
              <a:rPr lang="en-US" sz="2400" dirty="0">
                <a:latin typeface="Helvetica"/>
                <a:cs typeface="Helvetica"/>
              </a:rPr>
              <a:t>When he was twelve years old, they went up to the festival,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according to the custom.</a:t>
            </a:r>
            <a:r>
              <a:rPr lang="en-US" sz="2400" dirty="0">
                <a:latin typeface="Helvetica"/>
                <a:cs typeface="Helvetica"/>
              </a:rPr>
              <a:t> </a:t>
            </a:r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	Luke 2</a:t>
            </a:r>
            <a:endParaRPr lang="en-US" sz="22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38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754" y="1231900"/>
            <a:ext cx="6798046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1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993874"/>
            <a:ext cx="7480300" cy="53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1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700" y="2857499"/>
            <a:ext cx="702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Were Mary &amp; Joseph negligent parents?</a:t>
            </a:r>
            <a:endParaRPr lang="en-US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8551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9000" y="1229648"/>
            <a:ext cx="74930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43</a:t>
            </a:r>
            <a:r>
              <a:rPr lang="en-US" sz="2400" b="1" baseline="30000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After the festival was over, while his parents were returning home, the boy Jesus stayed behind in Jerusalem, but they were unaware of it. </a:t>
            </a:r>
            <a:r>
              <a:rPr lang="en-US" sz="2400" b="1" baseline="30000" dirty="0">
                <a:latin typeface="Helvetica"/>
                <a:cs typeface="Helvetica"/>
              </a:rPr>
              <a:t>44 </a:t>
            </a:r>
            <a:r>
              <a:rPr lang="en-US" sz="2400" dirty="0">
                <a:latin typeface="Helvetica"/>
                <a:cs typeface="Helvetica"/>
              </a:rPr>
              <a:t>Thinking he was in their company, they traveled on for a day. Then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they began looking for him</a:t>
            </a:r>
            <a:r>
              <a:rPr lang="en-US" sz="2400" dirty="0">
                <a:latin typeface="Helvetica"/>
                <a:cs typeface="Helvetica"/>
              </a:rPr>
              <a:t> among their relatives and friends. </a:t>
            </a:r>
            <a:r>
              <a:rPr lang="en-US" sz="2400" b="1" baseline="30000" dirty="0">
                <a:latin typeface="Helvetica"/>
                <a:cs typeface="Helvetica"/>
              </a:rPr>
              <a:t>45 </a:t>
            </a:r>
            <a:r>
              <a:rPr lang="en-US" sz="2400" dirty="0">
                <a:latin typeface="Helvetica"/>
                <a:cs typeface="Helvetica"/>
              </a:rPr>
              <a:t>When they did not find him, they went back to Jerusalem to look for him. </a:t>
            </a:r>
            <a:r>
              <a:rPr lang="en-US" sz="2400" b="1" baseline="30000" dirty="0" smtClean="0">
                <a:latin typeface="Helvetica"/>
                <a:cs typeface="Helvetica"/>
              </a:rPr>
              <a:t>46</a:t>
            </a:r>
            <a:r>
              <a:rPr lang="en-US" sz="2400" b="1" baseline="30000" dirty="0">
                <a:latin typeface="Helvetica"/>
                <a:cs typeface="Helvetica"/>
              </a:rPr>
              <a:t> 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After three days they found him</a:t>
            </a:r>
            <a:r>
              <a:rPr lang="en-US" sz="2400" dirty="0">
                <a:latin typeface="Helvetica"/>
                <a:cs typeface="Helvetica"/>
              </a:rPr>
              <a:t> in the temple courts, sitting among the teachers, listening to them and asking them questions</a:t>
            </a:r>
            <a:r>
              <a:rPr lang="en-US" sz="2400" dirty="0" smtClean="0">
                <a:latin typeface="Helvetica"/>
                <a:cs typeface="Helvetica"/>
              </a:rPr>
              <a:t>. </a:t>
            </a:r>
            <a:r>
              <a:rPr lang="en-US" sz="2400" b="1" baseline="30000" dirty="0">
                <a:latin typeface="Helvetica"/>
                <a:cs typeface="Helvetica"/>
              </a:rPr>
              <a:t>47 </a:t>
            </a:r>
            <a:r>
              <a:rPr lang="en-US" sz="2400" dirty="0">
                <a:latin typeface="Helvetica"/>
                <a:cs typeface="Helvetica"/>
              </a:rPr>
              <a:t>Everyone who heard him was amazed at his understanding and his answers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  <a:endParaRPr lang="en-US" sz="22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631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44" y="1104900"/>
            <a:ext cx="8173156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96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30" y="1117600"/>
            <a:ext cx="7614869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74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2857499"/>
            <a:ext cx="6091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Did Jesus sin agains</a:t>
            </a:r>
            <a:r>
              <a:rPr lang="en-US" sz="2800" b="1" dirty="0" smtClean="0">
                <a:latin typeface="Helvetica"/>
                <a:cs typeface="Helvetica"/>
              </a:rPr>
              <a:t>t his parents?</a:t>
            </a:r>
            <a:endParaRPr lang="en-US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9309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50" y="762000"/>
            <a:ext cx="586092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6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9000" y="1166148"/>
            <a:ext cx="749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48</a:t>
            </a:r>
            <a:r>
              <a:rPr lang="en-US" sz="2400" b="1" baseline="30000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When his parents saw him, they were astonished. His mother said to him,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“Son, why have you treated us like this? </a:t>
            </a:r>
            <a:r>
              <a:rPr lang="en-US" sz="2400" dirty="0">
                <a:latin typeface="Helvetica"/>
                <a:cs typeface="Helvetica"/>
              </a:rPr>
              <a:t>Your father and I have been anxiously searching for you.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b="1" baseline="30000" dirty="0">
                <a:latin typeface="Helvetica"/>
                <a:cs typeface="Helvetica"/>
              </a:rPr>
              <a:t>49 </a:t>
            </a:r>
            <a:r>
              <a:rPr lang="en-US" sz="2400" dirty="0">
                <a:latin typeface="Helvetica"/>
                <a:cs typeface="Helvetica"/>
              </a:rPr>
              <a:t>“Why were you searching for me?” he asked. 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“Didn’t you know I had to be in my Father’s house?”</a:t>
            </a:r>
            <a:r>
              <a:rPr lang="en-US" sz="2400" dirty="0">
                <a:latin typeface="Helvetica"/>
                <a:cs typeface="Helvetica"/>
              </a:rPr>
              <a:t> </a:t>
            </a:r>
            <a:r>
              <a:rPr lang="en-US" sz="2400" b="1" baseline="30000" dirty="0">
                <a:latin typeface="Helvetica"/>
                <a:cs typeface="Helvetica"/>
              </a:rPr>
              <a:t>50 </a:t>
            </a:r>
            <a:r>
              <a:rPr lang="en-US" sz="2400" dirty="0">
                <a:latin typeface="Helvetica"/>
                <a:cs typeface="Helvetica"/>
              </a:rPr>
              <a:t>But they did not understand what he was saying to them.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="1" baseline="30000" dirty="0">
                <a:latin typeface="Helvetica"/>
                <a:cs typeface="Helvetica"/>
              </a:rPr>
              <a:t>51 </a:t>
            </a:r>
            <a:r>
              <a:rPr lang="en-US" sz="2400" dirty="0">
                <a:latin typeface="Helvetica"/>
                <a:cs typeface="Helvetica"/>
              </a:rPr>
              <a:t>Then he went down to Nazareth with them and was obedient to them. 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	Luke 2</a:t>
            </a:r>
            <a:endParaRPr lang="en-US" sz="22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1964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857250"/>
            <a:ext cx="6985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33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300" y="2844798"/>
            <a:ext cx="6709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What can we learn from this passage</a:t>
            </a:r>
            <a:r>
              <a:rPr lang="en-US" sz="2800" b="1" dirty="0" smtClean="0">
                <a:latin typeface="Helvetica"/>
                <a:cs typeface="Helvetica"/>
              </a:rPr>
              <a:t>?</a:t>
            </a:r>
            <a:endParaRPr lang="en-US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6216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9000" y="1877348"/>
            <a:ext cx="749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49 </a:t>
            </a:r>
            <a:r>
              <a:rPr lang="en-US" sz="2400" dirty="0" smtClean="0">
                <a:latin typeface="Helvetica"/>
                <a:cs typeface="Helvetica"/>
              </a:rPr>
              <a:t>“Why were you searching for me?” he asked. “</a:t>
            </a:r>
            <a:r>
              <a:rPr lang="en-US" sz="2400" dirty="0">
                <a:latin typeface="Helvetica"/>
                <a:cs typeface="Helvetica"/>
              </a:rPr>
              <a:t>Didn’t you know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I had to be in my Father’s house</a:t>
            </a:r>
            <a:r>
              <a:rPr lang="en-US" sz="2400" dirty="0">
                <a:latin typeface="Helvetica"/>
                <a:cs typeface="Helvetica"/>
              </a:rPr>
              <a:t>?” </a:t>
            </a:r>
            <a:r>
              <a:rPr lang="en-US" sz="2400" b="1" baseline="30000" dirty="0">
                <a:latin typeface="Helvetica"/>
                <a:cs typeface="Helvetica"/>
              </a:rPr>
              <a:t>50 </a:t>
            </a:r>
            <a:r>
              <a:rPr lang="en-US" sz="2400" dirty="0">
                <a:latin typeface="Helvetica"/>
                <a:cs typeface="Helvetica"/>
              </a:rPr>
              <a:t>But they did not understand what he was saying to them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="1" baseline="30000" dirty="0">
                <a:latin typeface="Helvetica"/>
                <a:cs typeface="Helvetica"/>
              </a:rPr>
              <a:t>51 </a:t>
            </a:r>
            <a:r>
              <a:rPr lang="en-US" sz="2400" dirty="0">
                <a:latin typeface="Helvetica"/>
                <a:cs typeface="Helvetica"/>
              </a:rPr>
              <a:t>Then he went down to Nazareth with them 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was obedient to them</a:t>
            </a:r>
            <a:r>
              <a:rPr lang="en-US" sz="2400" dirty="0">
                <a:latin typeface="Helvetica"/>
                <a:cs typeface="Helvetica"/>
              </a:rPr>
              <a:t>. But his mother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treasured</a:t>
            </a:r>
            <a:r>
              <a:rPr lang="en-US" sz="2400" dirty="0">
                <a:latin typeface="Helvetica"/>
                <a:cs typeface="Helvetica"/>
              </a:rPr>
              <a:t> all these things in her heart. </a:t>
            </a:r>
            <a:r>
              <a:rPr lang="en-US" sz="2400" b="1" baseline="30000" dirty="0">
                <a:latin typeface="Helvetica"/>
                <a:cs typeface="Helvetica"/>
              </a:rPr>
              <a:t>52 </a:t>
            </a:r>
            <a:r>
              <a:rPr lang="en-US" sz="2400" dirty="0">
                <a:latin typeface="Helvetica"/>
                <a:cs typeface="Helvetica"/>
              </a:rPr>
              <a:t>And Jesus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grew</a:t>
            </a:r>
            <a:r>
              <a:rPr lang="en-US" sz="2400" dirty="0">
                <a:latin typeface="Helvetica"/>
                <a:cs typeface="Helvetica"/>
              </a:rPr>
              <a:t> in wisdom and stature, and in favor with God and man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  <a:endParaRPr lang="en-US" sz="22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1724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7300" y="1358900"/>
            <a:ext cx="569899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In seeking the will of the Father:</a:t>
            </a: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pPr marL="1371600" lvl="2" indent="-457200">
              <a:buFont typeface="Wingdings" charset="2"/>
              <a:buChar char="Ø"/>
            </a:pPr>
            <a:r>
              <a:rPr lang="en-US" sz="2600" dirty="0" smtClean="0">
                <a:latin typeface="Helvetica"/>
                <a:cs typeface="Helvetica"/>
              </a:rPr>
              <a:t>Examine your priorities</a:t>
            </a:r>
          </a:p>
          <a:p>
            <a:pPr lvl="2"/>
            <a:endParaRPr lang="en-US" sz="2600" dirty="0" smtClean="0">
              <a:latin typeface="Helvetica"/>
              <a:cs typeface="Helvetica"/>
            </a:endParaRPr>
          </a:p>
          <a:p>
            <a:pPr lvl="2"/>
            <a:endParaRPr lang="en-US" sz="2600" dirty="0">
              <a:latin typeface="Helvetica"/>
              <a:cs typeface="Helvetica"/>
            </a:endParaRPr>
          </a:p>
          <a:p>
            <a:pPr marL="1200150" lvl="2" indent="-285750">
              <a:buFont typeface="Wingdings" charset="2"/>
              <a:buChar char="Ø"/>
            </a:pPr>
            <a:r>
              <a:rPr lang="en-US" sz="2600" dirty="0" smtClean="0">
                <a:latin typeface="Helvetica"/>
                <a:cs typeface="Helvetica"/>
              </a:rPr>
              <a:t> Treasure Jesus in your heart</a:t>
            </a:r>
            <a:endParaRPr lang="en-US" sz="2600" dirty="0">
              <a:latin typeface="Helvetica"/>
              <a:cs typeface="Helvetica"/>
            </a:endParaRPr>
          </a:p>
          <a:p>
            <a:pPr lvl="2"/>
            <a:endParaRPr lang="en-US" sz="2600" dirty="0" smtClean="0">
              <a:latin typeface="Helvetica"/>
              <a:cs typeface="Helvetica"/>
            </a:endParaRPr>
          </a:p>
          <a:p>
            <a:pPr lvl="2"/>
            <a:endParaRPr lang="en-US" sz="2600" dirty="0" smtClean="0">
              <a:latin typeface="Helvetica"/>
              <a:cs typeface="Helvetica"/>
            </a:endParaRPr>
          </a:p>
          <a:p>
            <a:pPr marL="1200150" lvl="2" indent="-285750">
              <a:buFont typeface="Wingdings" charset="2"/>
              <a:buChar char="Ø"/>
            </a:pPr>
            <a:r>
              <a:rPr lang="en-US" sz="2600" dirty="0" smtClean="0">
                <a:latin typeface="Helvetica"/>
                <a:cs typeface="Helvetica"/>
              </a:rPr>
              <a:t> Seek to grow in wisdom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360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29512"/>
            <a:ext cx="7391400" cy="41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5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1094263"/>
            <a:ext cx="5003800" cy="48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33" y="990598"/>
            <a:ext cx="6726767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8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67" y="901700"/>
            <a:ext cx="6671733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1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9000" y="1318548"/>
            <a:ext cx="7493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latin typeface="Helvetica"/>
                <a:cs typeface="Helvetica"/>
              </a:rPr>
              <a:t>41 </a:t>
            </a:r>
            <a:r>
              <a:rPr lang="en-US" sz="2400" dirty="0">
                <a:latin typeface="Helvetica"/>
                <a:cs typeface="Helvetica"/>
              </a:rPr>
              <a:t>Every year Jesus’ parents went to Jerusalem for the Festival of the Passover. </a:t>
            </a:r>
            <a:r>
              <a:rPr lang="en-US" sz="2400" b="1" baseline="30000" dirty="0">
                <a:latin typeface="Helvetica"/>
                <a:cs typeface="Helvetica"/>
              </a:rPr>
              <a:t>42 </a:t>
            </a:r>
            <a:r>
              <a:rPr lang="en-US" sz="2400" dirty="0">
                <a:latin typeface="Helvetica"/>
                <a:cs typeface="Helvetica"/>
              </a:rPr>
              <a:t>When he was twelve years old, they went up to the festival, according to the custom. </a:t>
            </a:r>
            <a:r>
              <a:rPr lang="en-US" sz="2400" b="1" baseline="30000" dirty="0">
                <a:latin typeface="Helvetica"/>
                <a:cs typeface="Helvetica"/>
              </a:rPr>
              <a:t>43 </a:t>
            </a:r>
            <a:r>
              <a:rPr lang="en-US" sz="2400" dirty="0">
                <a:latin typeface="Helvetica"/>
                <a:cs typeface="Helvetica"/>
              </a:rPr>
              <a:t>After the festival was over, while his parents were returning home, the boy Jesus stayed behind in Jerusalem, but they were unaware of it. </a:t>
            </a:r>
            <a:r>
              <a:rPr lang="en-US" sz="2400" b="1" baseline="30000" dirty="0">
                <a:latin typeface="Helvetica"/>
                <a:cs typeface="Helvetica"/>
              </a:rPr>
              <a:t>44 </a:t>
            </a:r>
            <a:r>
              <a:rPr lang="en-US" sz="2400" dirty="0">
                <a:latin typeface="Helvetica"/>
                <a:cs typeface="Helvetica"/>
              </a:rPr>
              <a:t>Thinking he was in their company, they traveled on for a day. Then they began looking for him among their relatives and friends. </a:t>
            </a:r>
            <a:r>
              <a:rPr lang="en-US" sz="2400" b="1" baseline="30000" dirty="0">
                <a:latin typeface="Helvetica"/>
                <a:cs typeface="Helvetica"/>
              </a:rPr>
              <a:t>45 </a:t>
            </a:r>
            <a:r>
              <a:rPr lang="en-US" sz="2400" dirty="0">
                <a:latin typeface="Helvetica"/>
                <a:cs typeface="Helvetica"/>
              </a:rPr>
              <a:t>When they did not find him, they went back to Jerusalem to look for him. 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	Luke 2</a:t>
            </a:r>
            <a:endParaRPr lang="en-US" sz="22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4352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9000" y="1458248"/>
            <a:ext cx="749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latin typeface="Helvetica"/>
                <a:cs typeface="Helvetica"/>
              </a:rPr>
              <a:t>46 </a:t>
            </a:r>
            <a:r>
              <a:rPr lang="en-US" sz="2400" dirty="0">
                <a:latin typeface="Helvetica"/>
                <a:cs typeface="Helvetica"/>
              </a:rPr>
              <a:t>After three days they found him in the temple courts, sitting among the teachers, listening to them and asking them questions. </a:t>
            </a:r>
            <a:r>
              <a:rPr lang="en-US" sz="2400" b="1" baseline="30000" dirty="0">
                <a:latin typeface="Helvetica"/>
                <a:cs typeface="Helvetica"/>
              </a:rPr>
              <a:t>47 </a:t>
            </a:r>
            <a:r>
              <a:rPr lang="en-US" sz="2400" dirty="0">
                <a:latin typeface="Helvetica"/>
                <a:cs typeface="Helvetica"/>
              </a:rPr>
              <a:t>Everyone who heard him was amazed at his understanding and his answers. </a:t>
            </a:r>
            <a:r>
              <a:rPr lang="en-US" sz="2400" b="1" baseline="30000" dirty="0">
                <a:latin typeface="Helvetica"/>
                <a:cs typeface="Helvetica"/>
              </a:rPr>
              <a:t>48 </a:t>
            </a:r>
            <a:r>
              <a:rPr lang="en-US" sz="2400" dirty="0">
                <a:latin typeface="Helvetica"/>
                <a:cs typeface="Helvetica"/>
              </a:rPr>
              <a:t>When his parents saw him, they were astonished. His mother said to him, “Son, why have you treated us like this? Your father and I have been anxiously searching for you.”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	Luke 2</a:t>
            </a:r>
            <a:endParaRPr lang="en-US" sz="22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336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9000" y="1686848"/>
            <a:ext cx="749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latin typeface="Helvetica"/>
                <a:cs typeface="Helvetica"/>
              </a:rPr>
              <a:t>49 </a:t>
            </a:r>
            <a:r>
              <a:rPr lang="en-US" sz="2400" dirty="0">
                <a:latin typeface="Helvetica"/>
                <a:cs typeface="Helvetica"/>
              </a:rPr>
              <a:t>“Why were you searching for me?” he asked. “Didn’t you know I had to be in my Father’s house?” </a:t>
            </a:r>
            <a:r>
              <a:rPr lang="en-US" sz="2400" b="1" baseline="30000" dirty="0">
                <a:latin typeface="Helvetica"/>
                <a:cs typeface="Helvetica"/>
              </a:rPr>
              <a:t>50 </a:t>
            </a:r>
            <a:r>
              <a:rPr lang="en-US" sz="2400" dirty="0">
                <a:latin typeface="Helvetica"/>
                <a:cs typeface="Helvetica"/>
              </a:rPr>
              <a:t>But they did not understand what he was saying to them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="1" baseline="30000" dirty="0">
                <a:latin typeface="Helvetica"/>
                <a:cs typeface="Helvetica"/>
              </a:rPr>
              <a:t>51 </a:t>
            </a:r>
            <a:r>
              <a:rPr lang="en-US" sz="2400" dirty="0">
                <a:latin typeface="Helvetica"/>
                <a:cs typeface="Helvetica"/>
              </a:rPr>
              <a:t>Then he went down to Nazareth with them and was obedient to them. But his mother treasured all these things in her heart. </a:t>
            </a:r>
            <a:r>
              <a:rPr lang="en-US" sz="2400" b="1" baseline="30000" dirty="0">
                <a:latin typeface="Helvetica"/>
                <a:cs typeface="Helvetica"/>
              </a:rPr>
              <a:t>52 </a:t>
            </a:r>
            <a:r>
              <a:rPr lang="en-US" sz="2400" dirty="0">
                <a:latin typeface="Helvetica"/>
                <a:cs typeface="Helvetica"/>
              </a:rPr>
              <a:t>And Jesus grew in wisdom and stature, and in favor with God and man.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	Luke 2</a:t>
            </a:r>
            <a:endParaRPr lang="en-US" sz="22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952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587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Why is this passage in the Bible?</a:t>
            </a:r>
            <a:endParaRPr lang="en-US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6969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50975</TotalTime>
  <Words>71</Words>
  <Application>Microsoft Macintosh PowerPoint</Application>
  <PresentationFormat>On-screen Show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437</cp:revision>
  <dcterms:created xsi:type="dcterms:W3CDTF">2013-11-03T00:06:16Z</dcterms:created>
  <dcterms:modified xsi:type="dcterms:W3CDTF">2015-12-27T14:56:09Z</dcterms:modified>
</cp:coreProperties>
</file>