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1"/>
  </p:notesMasterIdLst>
  <p:sldIdLst>
    <p:sldId id="256" r:id="rId2"/>
    <p:sldId id="751" r:id="rId3"/>
    <p:sldId id="754" r:id="rId4"/>
    <p:sldId id="776" r:id="rId5"/>
    <p:sldId id="775" r:id="rId6"/>
    <p:sldId id="756" r:id="rId7"/>
    <p:sldId id="668" r:id="rId8"/>
    <p:sldId id="762" r:id="rId9"/>
    <p:sldId id="758" r:id="rId10"/>
    <p:sldId id="772" r:id="rId11"/>
    <p:sldId id="759" r:id="rId12"/>
    <p:sldId id="760" r:id="rId13"/>
    <p:sldId id="763" r:id="rId14"/>
    <p:sldId id="764" r:id="rId15"/>
    <p:sldId id="773" r:id="rId16"/>
    <p:sldId id="766" r:id="rId17"/>
    <p:sldId id="767" r:id="rId18"/>
    <p:sldId id="725" r:id="rId19"/>
    <p:sldId id="765" r:id="rId20"/>
    <p:sldId id="777" r:id="rId21"/>
    <p:sldId id="724" r:id="rId22"/>
    <p:sldId id="745" r:id="rId23"/>
    <p:sldId id="774" r:id="rId24"/>
    <p:sldId id="769" r:id="rId25"/>
    <p:sldId id="717" r:id="rId26"/>
    <p:sldId id="770" r:id="rId27"/>
    <p:sldId id="688" r:id="rId28"/>
    <p:sldId id="771" r:id="rId29"/>
    <p:sldId id="7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064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4/15/18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April 15,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April 15,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April 15,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Healthy Church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Living Out Our Vision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1536700"/>
            <a:ext cx="7772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馬 太 福 音 28:19-20 </a:t>
            </a:r>
            <a:r>
              <a:rPr lang="en-US" sz="2600" dirty="0" smtClean="0"/>
              <a:t>(CUVS)</a:t>
            </a:r>
          </a:p>
          <a:p>
            <a:endParaRPr lang="en-US" sz="2600" dirty="0" smtClean="0"/>
          </a:p>
          <a:p>
            <a:endParaRPr lang="en-US" sz="2600" dirty="0"/>
          </a:p>
          <a:p>
            <a:r>
              <a:rPr lang="en-US" altLang="zh-TW" sz="2600" b="1" baseline="30000" dirty="0"/>
              <a:t>19</a:t>
            </a:r>
            <a:r>
              <a:rPr lang="en-US" altLang="zh-TW" sz="2600" b="1" dirty="0"/>
              <a:t> </a:t>
            </a:r>
            <a:r>
              <a:rPr lang="zh-TW" altLang="en-US" sz="2600" dirty="0"/>
              <a:t>所 以 ， 你 们 要 去 ， 使 万 民 作 我 的 门 徒 ， 奉 父 、 子 、 圣 灵 的 名 给 他 们 施 洗 （ 或 作 ： 给 他 们 施 洗 ， 归 於 父 、 子 、 圣 灵 的 名 ） 。</a:t>
            </a:r>
          </a:p>
          <a:p>
            <a:r>
              <a:rPr lang="en-US" altLang="zh-TW" sz="2600" b="1" baseline="30000" dirty="0"/>
              <a:t>20</a:t>
            </a:r>
            <a:r>
              <a:rPr lang="en-US" altLang="zh-TW" sz="2600" b="1" dirty="0"/>
              <a:t> </a:t>
            </a:r>
            <a:r>
              <a:rPr lang="zh-TW" altLang="en-US" sz="2600" dirty="0"/>
              <a:t>凡 我 所 吩 咐 你 们 的 ， 都 教 训 他 们 遵 守 ， 我 就 常 与 你 们 同 在 ， 直 到 世 界 的 末 了 。</a:t>
            </a:r>
          </a:p>
        </p:txBody>
      </p:sp>
    </p:spTree>
    <p:extLst>
      <p:ext uri="{BB962C8B-B14F-4D97-AF65-F5344CB8AC3E}">
        <p14:creationId xmlns:p14="http://schemas.microsoft.com/office/powerpoint/2010/main" val="289791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15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915449"/>
            <a:ext cx="7480300" cy="50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4062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Equipped to serve. . 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565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4600" y="1981200"/>
            <a:ext cx="65659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aseline="30000" dirty="0">
                <a:latin typeface="Helvetica"/>
                <a:cs typeface="Helvetica"/>
              </a:rPr>
              <a:t>11</a:t>
            </a:r>
            <a:r>
              <a:rPr lang="en-US" sz="2600" dirty="0">
                <a:latin typeface="Helvetica"/>
                <a:cs typeface="Helvetica"/>
              </a:rPr>
              <a:t> So Christ himself gave the apostles, the prophets, the evangelists, the pastors and teachers, </a:t>
            </a:r>
            <a:r>
              <a:rPr lang="en-US" sz="2600" baseline="30000" dirty="0" smtClean="0">
                <a:latin typeface="Helvetica"/>
                <a:cs typeface="Helvetica"/>
              </a:rPr>
              <a:t>12</a:t>
            </a:r>
            <a:r>
              <a:rPr lang="en-US" sz="2600" dirty="0" smtClean="0">
                <a:latin typeface="Helvetica"/>
                <a:cs typeface="Helvetica"/>
              </a:rPr>
              <a:t> </a:t>
            </a:r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to equip his people </a:t>
            </a:r>
            <a:r>
              <a:rPr lang="en-US" sz="2600" dirty="0" smtClean="0">
                <a:latin typeface="Helvetica"/>
                <a:cs typeface="Helvetica"/>
              </a:rPr>
              <a:t>for </a:t>
            </a:r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works of service</a:t>
            </a:r>
            <a:r>
              <a:rPr lang="en-US" sz="2600" dirty="0" smtClean="0">
                <a:latin typeface="Helvetica"/>
                <a:cs typeface="Helvetica"/>
              </a:rPr>
              <a:t>, so that the body of Christ may be built up . . 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endParaRPr lang="en-US" sz="2600" dirty="0" smtClean="0">
              <a:latin typeface="Helvetica"/>
              <a:cs typeface="Helvetica"/>
            </a:endParaRP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600" dirty="0" smtClean="0">
                <a:latin typeface="Helvetica"/>
                <a:cs typeface="Helvetica"/>
              </a:rPr>
              <a:t>			Ephesians 4:11-12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0818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1816100"/>
            <a:ext cx="64643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以 弗 所 書 4:11-12 </a:t>
            </a:r>
            <a:r>
              <a:rPr lang="en-US" sz="2600" dirty="0" smtClean="0"/>
              <a:t>(</a:t>
            </a:r>
            <a:r>
              <a:rPr lang="en-US" sz="2600" dirty="0"/>
              <a:t>CUVS</a:t>
            </a:r>
            <a:r>
              <a:rPr lang="en-US" sz="2600" dirty="0" smtClean="0"/>
              <a:t>)</a:t>
            </a:r>
          </a:p>
          <a:p>
            <a:endParaRPr lang="en-US" sz="2600" dirty="0"/>
          </a:p>
          <a:p>
            <a:endParaRPr lang="en-US" sz="2600" dirty="0"/>
          </a:p>
          <a:p>
            <a:r>
              <a:rPr lang="en-US" altLang="zh-TW" sz="2600" b="1" baseline="30000" dirty="0"/>
              <a:t>11</a:t>
            </a:r>
            <a:r>
              <a:rPr lang="en-US" altLang="zh-TW" sz="2600" b="1" dirty="0"/>
              <a:t> </a:t>
            </a:r>
            <a:r>
              <a:rPr lang="zh-TW" altLang="en-US" sz="2600" dirty="0"/>
              <a:t>他 所 赐 的 ， 有 使 徒 ， 有 先 知 ， 有 传 福 音 的 ， 有 牧 师 和 教 师 ，</a:t>
            </a:r>
          </a:p>
          <a:p>
            <a:r>
              <a:rPr lang="en-US" altLang="zh-TW" sz="2600" b="1" baseline="30000" dirty="0"/>
              <a:t>12</a:t>
            </a:r>
            <a:r>
              <a:rPr lang="en-US" altLang="zh-TW" sz="2600" b="1" dirty="0"/>
              <a:t> </a:t>
            </a:r>
            <a:r>
              <a:rPr lang="zh-TW" altLang="en-US" sz="2600" dirty="0"/>
              <a:t>为 要 成 全 圣 徒 ， 各 尽 其 职 ， 建 立 基 督 的 身 体 ，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64991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6500" y="5132169"/>
            <a:ext cx="7251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Equip - making </a:t>
            </a:r>
            <a:r>
              <a:rPr lang="en-US" sz="2200" dirty="0">
                <a:latin typeface="Helvetica"/>
                <a:cs typeface="Helvetica"/>
              </a:rPr>
              <a:t>someone </a:t>
            </a:r>
            <a:r>
              <a:rPr lang="en-US" sz="2200" dirty="0" smtClean="0">
                <a:latin typeface="Helvetica"/>
                <a:cs typeface="Helvetica"/>
              </a:rPr>
              <a:t>or something adequate </a:t>
            </a:r>
            <a:r>
              <a:rPr lang="en-US" sz="2200" dirty="0">
                <a:latin typeface="Helvetica"/>
                <a:cs typeface="Helvetica"/>
              </a:rPr>
              <a:t>or sufficient for </a:t>
            </a:r>
            <a:r>
              <a:rPr lang="en-US" sz="2200" dirty="0" smtClean="0">
                <a:latin typeface="Helvetica"/>
                <a:cs typeface="Helvetica"/>
              </a:rPr>
              <a:t>some </a:t>
            </a:r>
            <a:r>
              <a:rPr lang="en-US" sz="2200" dirty="0">
                <a:latin typeface="Helvetica"/>
                <a:cs typeface="Helvetica"/>
              </a:rPr>
              <a:t>purpose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7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2004536"/>
            <a:ext cx="6781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/>
                <a:cs typeface="Helvetica"/>
              </a:rPr>
              <a:t>P</a:t>
            </a:r>
            <a:r>
              <a:rPr lang="en-US" sz="2600" dirty="0" smtClean="0">
                <a:latin typeface="Helvetica"/>
                <a:cs typeface="Helvetica"/>
              </a:rPr>
              <a:t>astor</a:t>
            </a:r>
            <a:r>
              <a:rPr lang="en-US" sz="2600" dirty="0">
                <a:latin typeface="Helvetica"/>
                <a:cs typeface="Helvetica"/>
              </a:rPr>
              <a:t>-teachers are to teach the Word to help the rest of the body become adequate or prepared so that they may serve the Lord in accordance with their gifts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endParaRPr lang="en-US" sz="2600" dirty="0" smtClean="0">
              <a:latin typeface="Helvetica"/>
              <a:cs typeface="Helvetica"/>
            </a:endParaRP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600" dirty="0" smtClean="0">
                <a:latin typeface="Helvetica"/>
                <a:cs typeface="Helvetica"/>
              </a:rPr>
              <a:t>			Rev. Steven J. Cole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92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50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6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02" y="609600"/>
            <a:ext cx="8503698" cy="566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42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5700"/>
            <a:ext cx="9144000" cy="199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44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33930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Called to Unity. . . 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24264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8900" y="1917700"/>
            <a:ext cx="66421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13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until we all reach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unity in the faith </a:t>
            </a:r>
            <a:r>
              <a:rPr lang="en-US" sz="2600" dirty="0">
                <a:latin typeface="Helvetica"/>
                <a:cs typeface="Helvetica"/>
              </a:rPr>
              <a:t>and in the knowledge of the Son of God and become mature, attaining to the whole measure of the fullness of Christ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 smtClean="0">
              <a:latin typeface="Helvetica"/>
              <a:cs typeface="Helvetica"/>
            </a:endParaRP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Ephesians 4:13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8753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300" y="1714500"/>
            <a:ext cx="665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以 弗 所 書 4:13 </a:t>
            </a:r>
            <a:r>
              <a:rPr lang="en-US" sz="2800" dirty="0" smtClean="0"/>
              <a:t>(</a:t>
            </a:r>
            <a:r>
              <a:rPr lang="en-US" sz="2800" dirty="0"/>
              <a:t>CUVS</a:t>
            </a:r>
            <a:r>
              <a:rPr lang="en-US" sz="2800" dirty="0" smtClean="0"/>
              <a:t>)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altLang="zh-TW" sz="2800" b="1" baseline="30000" dirty="0"/>
              <a:t>13</a:t>
            </a:r>
            <a:r>
              <a:rPr lang="en-US" altLang="zh-TW" sz="2800" b="1" dirty="0"/>
              <a:t> </a:t>
            </a:r>
            <a:r>
              <a:rPr lang="zh-TW" altLang="en-US" sz="2800" dirty="0"/>
              <a:t>直 等 到 我 们 众 人 在 真 道 上 同 归 於 一 ， 认 识 神 的 儿 子 ， 得 以 长 大 成 人 ， 满 有 基 督 长 成 的 身 量 ，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8278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94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84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7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20327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Challenge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1404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5454"/>
            <a:ext cx="8509000" cy="629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17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55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4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34472"/>
            <a:ext cx="9144001" cy="48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244056"/>
            <a:ext cx="75819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I </a:t>
            </a:r>
            <a:r>
              <a:rPr lang="en-US" sz="2000" dirty="0">
                <a:latin typeface="Helvetica"/>
                <a:cs typeface="Helvetica"/>
              </a:rPr>
              <a:t>WILL PROTECT THE UNITY OF MY </a:t>
            </a:r>
            <a:r>
              <a:rPr lang="en-US" sz="2000" dirty="0" smtClean="0">
                <a:latin typeface="Helvetica"/>
                <a:cs typeface="Helvetica"/>
              </a:rPr>
              <a:t>CHURCH</a:t>
            </a:r>
          </a:p>
          <a:p>
            <a:pPr marL="342900" indent="-342900">
              <a:buAutoNum type="arabicPeriod"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I </a:t>
            </a:r>
            <a:r>
              <a:rPr lang="en-US" sz="2000" dirty="0">
                <a:latin typeface="Helvetica"/>
                <a:cs typeface="Helvetica"/>
              </a:rPr>
              <a:t>WILL SHARE THE RESPONSIBILITY OF MY </a:t>
            </a:r>
            <a:r>
              <a:rPr lang="en-US" sz="2000" dirty="0" smtClean="0">
                <a:latin typeface="Helvetica"/>
                <a:cs typeface="Helvetica"/>
              </a:rPr>
              <a:t>CHURCH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I </a:t>
            </a:r>
            <a:r>
              <a:rPr lang="en-US" sz="2000" dirty="0">
                <a:latin typeface="Helvetica"/>
                <a:cs typeface="Helvetica"/>
              </a:rPr>
              <a:t>WILL SERVE THE MINISTRY OF MY </a:t>
            </a:r>
            <a:r>
              <a:rPr lang="en-US" sz="2000" dirty="0" smtClean="0">
                <a:latin typeface="Helvetica"/>
                <a:cs typeface="Helvetica"/>
              </a:rPr>
              <a:t>CHURCH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I </a:t>
            </a:r>
            <a:r>
              <a:rPr lang="en-US" sz="2000" dirty="0">
                <a:latin typeface="Helvetica"/>
                <a:cs typeface="Helvetica"/>
              </a:rPr>
              <a:t>WILL SUPPORT THE TESTIMONY OF MY </a:t>
            </a:r>
            <a:r>
              <a:rPr lang="en-US" sz="2000" dirty="0" smtClean="0">
                <a:latin typeface="Helvetica"/>
                <a:cs typeface="Helvetica"/>
              </a:rPr>
              <a:t>CHURCH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164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8500" y="1727201"/>
            <a:ext cx="78359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5"/>
            </a:pPr>
            <a:r>
              <a:rPr lang="en-US" sz="2200" dirty="0" smtClean="0">
                <a:latin typeface="Helvetica"/>
                <a:cs typeface="Helvetica"/>
              </a:rPr>
              <a:t>I </a:t>
            </a:r>
            <a:r>
              <a:rPr lang="en-US" sz="2200" dirty="0">
                <a:latin typeface="Helvetica"/>
                <a:cs typeface="Helvetica"/>
              </a:rPr>
              <a:t>WILL LIVE OUT THE VISION OF MY </a:t>
            </a:r>
            <a:r>
              <a:rPr lang="en-US" sz="2200" dirty="0" smtClean="0">
                <a:latin typeface="Helvetica"/>
                <a:cs typeface="Helvetica"/>
              </a:rPr>
              <a:t>CHURCH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>
                <a:latin typeface="Helvetica"/>
                <a:cs typeface="Helvetica"/>
              </a:rPr>
              <a:t>	... by seeking to live as a disciple of </a:t>
            </a:r>
            <a:r>
              <a:rPr lang="en-US" sz="2200" dirty="0" smtClean="0">
                <a:latin typeface="Helvetica"/>
                <a:cs typeface="Helvetica"/>
              </a:rPr>
              <a:t>Jesus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 smtClean="0">
                <a:latin typeface="Helvetica"/>
                <a:cs typeface="Helvetica"/>
              </a:rPr>
              <a:t>	.</a:t>
            </a:r>
            <a:r>
              <a:rPr lang="en-US" sz="2200" dirty="0">
                <a:latin typeface="Helvetica"/>
                <a:cs typeface="Helvetica"/>
              </a:rPr>
              <a:t>.. by learning about God and the </a:t>
            </a:r>
            <a:r>
              <a:rPr lang="en-US" sz="2200" dirty="0" smtClean="0">
                <a:latin typeface="Helvetica"/>
                <a:cs typeface="Helvetica"/>
              </a:rPr>
              <a:t>Bible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>
                <a:latin typeface="Helvetica"/>
                <a:cs typeface="Helvetica"/>
              </a:rPr>
              <a:t>	... by growing in my spiritual walk with the </a:t>
            </a:r>
            <a:r>
              <a:rPr lang="en-US" sz="2200" dirty="0" smtClean="0">
                <a:latin typeface="Helvetica"/>
                <a:cs typeface="Helvetica"/>
              </a:rPr>
              <a:t>Lord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>
                <a:latin typeface="Helvetica"/>
                <a:cs typeface="Helvetica"/>
              </a:rPr>
              <a:t>	... by serving according to my spiritual gifts and talents</a:t>
            </a:r>
          </a:p>
        </p:txBody>
      </p:sp>
    </p:spTree>
    <p:extLst>
      <p:ext uri="{BB962C8B-B14F-4D97-AF65-F5344CB8AC3E}">
        <p14:creationId xmlns:p14="http://schemas.microsoft.com/office/powerpoint/2010/main" val="396757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2200" y="2273300"/>
            <a:ext cx="6934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Chinese </a:t>
            </a:r>
            <a:r>
              <a:rPr lang="en-US" sz="2600" dirty="0">
                <a:latin typeface="Helvetica"/>
                <a:cs typeface="Helvetica"/>
              </a:rPr>
              <a:t>Christian Church of Columbia’s vision is to be a Christ-centered </a:t>
            </a:r>
            <a:r>
              <a:rPr lang="en-US" sz="2600" dirty="0" smtClean="0">
                <a:latin typeface="Helvetica"/>
                <a:cs typeface="Helvetica"/>
              </a:rPr>
              <a:t>community that </a:t>
            </a:r>
            <a:r>
              <a:rPr lang="en-US" sz="2600" dirty="0">
                <a:latin typeface="Helvetica"/>
                <a:cs typeface="Helvetica"/>
              </a:rPr>
              <a:t>seeks to make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disciples</a:t>
            </a:r>
            <a:r>
              <a:rPr lang="en-US" sz="2600" dirty="0">
                <a:latin typeface="Helvetica"/>
                <a:cs typeface="Helvetica"/>
              </a:rPr>
              <a:t> who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learn</a:t>
            </a:r>
            <a:r>
              <a:rPr lang="en-US" sz="2600" dirty="0">
                <a:latin typeface="Helvetica"/>
                <a:cs typeface="Helvetica"/>
              </a:rPr>
              <a:t>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grow</a:t>
            </a:r>
            <a:r>
              <a:rPr lang="en-US" sz="2600" dirty="0">
                <a:latin typeface="Helvetica"/>
                <a:cs typeface="Helvetica"/>
              </a:rPr>
              <a:t>,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serve</a:t>
            </a:r>
            <a:r>
              <a:rPr lang="en-US" sz="2600" dirty="0">
                <a:latin typeface="Helvetica"/>
                <a:cs typeface="Helvetica"/>
              </a:rPr>
              <a:t> in the Lord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5505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41991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Living as a disciple. . 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4960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891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53581</TotalTime>
  <Words>221</Words>
  <Application>Microsoft Macintosh PowerPoint</Application>
  <PresentationFormat>On-screen Show (4:3)</PresentationFormat>
  <Paragraphs>56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Elemental</vt:lpstr>
      <vt:lpstr>Healthy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532</cp:revision>
  <dcterms:created xsi:type="dcterms:W3CDTF">2013-11-03T00:06:16Z</dcterms:created>
  <dcterms:modified xsi:type="dcterms:W3CDTF">2018-04-15T13:45:23Z</dcterms:modified>
</cp:coreProperties>
</file>