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8"/>
  </p:notesMasterIdLst>
  <p:sldIdLst>
    <p:sldId id="256" r:id="rId2"/>
    <p:sldId id="751" r:id="rId3"/>
    <p:sldId id="754" r:id="rId4"/>
    <p:sldId id="776" r:id="rId5"/>
    <p:sldId id="775" r:id="rId6"/>
    <p:sldId id="756" r:id="rId7"/>
    <p:sldId id="668" r:id="rId8"/>
    <p:sldId id="762" r:id="rId9"/>
    <p:sldId id="758" r:id="rId10"/>
    <p:sldId id="759" r:id="rId11"/>
    <p:sldId id="760" r:id="rId12"/>
    <p:sldId id="763" r:id="rId13"/>
    <p:sldId id="764" r:id="rId14"/>
    <p:sldId id="766" r:id="rId15"/>
    <p:sldId id="767" r:id="rId16"/>
    <p:sldId id="725" r:id="rId17"/>
    <p:sldId id="765" r:id="rId18"/>
    <p:sldId id="777" r:id="rId19"/>
    <p:sldId id="724" r:id="rId20"/>
    <p:sldId id="745" r:id="rId21"/>
    <p:sldId id="769" r:id="rId22"/>
    <p:sldId id="717" r:id="rId23"/>
    <p:sldId id="770" r:id="rId24"/>
    <p:sldId id="688" r:id="rId25"/>
    <p:sldId id="771" r:id="rId26"/>
    <p:sldId id="77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840A"/>
    <a:srgbClr val="505E08"/>
    <a:srgbClr val="242B04"/>
    <a:srgbClr val="313A06"/>
    <a:srgbClr val="0A4452"/>
    <a:srgbClr val="225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712" autoAdjust="0"/>
  </p:normalViewPr>
  <p:slideViewPr>
    <p:cSldViewPr snapToGrid="0" snapToObjects="1">
      <p:cViewPr>
        <p:scale>
          <a:sx n="100" d="100"/>
          <a:sy n="100" d="100"/>
        </p:scale>
        <p:origin x="-1768" y="-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4/14/18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Saturday, April 14, 18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Saturday, April 14,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Saturday, April 14,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Saturday, April 14, 18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Saturday, April 14, 18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Saturday, April 14, 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Saturday, April 14, 18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Saturday, April 14, 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Saturday, April 14, 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Saturday, April 14, 18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Saturday, April 14, 18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Saturday, April 14, 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/>
              <a:t>Healthy Church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Living Out Our Vision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15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915449"/>
            <a:ext cx="7480300" cy="504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21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40627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E</a:t>
            </a:r>
            <a:r>
              <a:rPr lang="en-US" sz="3200" dirty="0" smtClean="0">
                <a:latin typeface="Helvetica"/>
                <a:cs typeface="Helvetica"/>
              </a:rPr>
              <a:t>quipped to serve. </a:t>
            </a:r>
            <a:r>
              <a:rPr lang="en-US" sz="3200" dirty="0" smtClean="0">
                <a:latin typeface="Helvetica"/>
                <a:cs typeface="Helvetica"/>
              </a:rPr>
              <a:t>. .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5652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44600" y="1981200"/>
            <a:ext cx="65659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aseline="30000" dirty="0">
                <a:latin typeface="Helvetica"/>
                <a:cs typeface="Helvetica"/>
              </a:rPr>
              <a:t>11</a:t>
            </a:r>
            <a:r>
              <a:rPr lang="en-US" sz="2600" dirty="0">
                <a:latin typeface="Helvetica"/>
                <a:cs typeface="Helvetica"/>
              </a:rPr>
              <a:t> So Christ himself gave the apostles, the prophets, the evangelists, the pastors and teachers, </a:t>
            </a:r>
            <a:r>
              <a:rPr lang="en-US" sz="2600" baseline="30000" dirty="0" smtClean="0">
                <a:latin typeface="Helvetica"/>
                <a:cs typeface="Helvetica"/>
              </a:rPr>
              <a:t>12</a:t>
            </a:r>
            <a:r>
              <a:rPr lang="en-US" sz="2600" dirty="0" smtClean="0">
                <a:latin typeface="Helvetica"/>
                <a:cs typeface="Helvetica"/>
              </a:rPr>
              <a:t> </a:t>
            </a:r>
            <a:r>
              <a:rPr lang="en-US" sz="2600" dirty="0" smtClean="0">
                <a:solidFill>
                  <a:srgbClr val="FFFF00"/>
                </a:solidFill>
                <a:latin typeface="Helvetica"/>
                <a:cs typeface="Helvetica"/>
              </a:rPr>
              <a:t>to equip his people </a:t>
            </a:r>
            <a:r>
              <a:rPr lang="en-US" sz="2600" dirty="0" smtClean="0">
                <a:latin typeface="Helvetica"/>
                <a:cs typeface="Helvetica"/>
              </a:rPr>
              <a:t>for </a:t>
            </a:r>
            <a:r>
              <a:rPr lang="en-US" sz="2600" dirty="0" smtClean="0">
                <a:solidFill>
                  <a:srgbClr val="FFFF00"/>
                </a:solidFill>
                <a:latin typeface="Helvetica"/>
                <a:cs typeface="Helvetica"/>
              </a:rPr>
              <a:t>works of service</a:t>
            </a:r>
            <a:r>
              <a:rPr lang="en-US" sz="2600" dirty="0" smtClean="0">
                <a:latin typeface="Helvetica"/>
                <a:cs typeface="Helvetica"/>
              </a:rPr>
              <a:t>, so that the body of Christ may be built up . . </a:t>
            </a:r>
            <a:r>
              <a:rPr lang="en-US" sz="2600" dirty="0" smtClean="0">
                <a:latin typeface="Helvetica"/>
                <a:cs typeface="Helvetica"/>
              </a:rPr>
              <a:t>.</a:t>
            </a:r>
          </a:p>
          <a:p>
            <a:endParaRPr lang="en-US" sz="2600" dirty="0">
              <a:latin typeface="Helvetica"/>
              <a:cs typeface="Helvetica"/>
            </a:endParaRPr>
          </a:p>
          <a:p>
            <a:endParaRPr lang="en-US" sz="2600" dirty="0" smtClean="0">
              <a:latin typeface="Helvetica"/>
              <a:cs typeface="Helvetica"/>
            </a:endParaRPr>
          </a:p>
          <a:p>
            <a:r>
              <a:rPr lang="en-US" sz="2600" dirty="0">
                <a:latin typeface="Helvetica"/>
                <a:cs typeface="Helvetica"/>
              </a:rPr>
              <a:t>	</a:t>
            </a:r>
            <a:r>
              <a:rPr lang="en-US" sz="2600" dirty="0" smtClean="0">
                <a:latin typeface="Helvetica"/>
                <a:cs typeface="Helvetica"/>
              </a:rPr>
              <a:t>			Ephesians 4:11-12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60818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6500" y="5132169"/>
            <a:ext cx="7251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Helvetica"/>
                <a:cs typeface="Helvetica"/>
              </a:rPr>
              <a:t>Equip - making </a:t>
            </a:r>
            <a:r>
              <a:rPr lang="en-US" sz="2200" dirty="0">
                <a:latin typeface="Helvetica"/>
                <a:cs typeface="Helvetica"/>
              </a:rPr>
              <a:t>someone </a:t>
            </a:r>
            <a:r>
              <a:rPr lang="en-US" sz="2200" dirty="0" smtClean="0">
                <a:latin typeface="Helvetica"/>
                <a:cs typeface="Helvetica"/>
              </a:rPr>
              <a:t>or something adequate </a:t>
            </a:r>
            <a:r>
              <a:rPr lang="en-US" sz="2200" dirty="0">
                <a:latin typeface="Helvetica"/>
                <a:cs typeface="Helvetica"/>
              </a:rPr>
              <a:t>or sufficient for </a:t>
            </a:r>
            <a:r>
              <a:rPr lang="en-US" sz="2200" dirty="0" smtClean="0">
                <a:latin typeface="Helvetica"/>
                <a:cs typeface="Helvetica"/>
              </a:rPr>
              <a:t>some </a:t>
            </a:r>
            <a:r>
              <a:rPr lang="en-US" sz="2200" dirty="0">
                <a:latin typeface="Helvetica"/>
                <a:cs typeface="Helvetica"/>
              </a:rPr>
              <a:t>purpose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7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1100" y="2004536"/>
            <a:ext cx="67818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Helvetica"/>
                <a:cs typeface="Helvetica"/>
              </a:rPr>
              <a:t>P</a:t>
            </a:r>
            <a:r>
              <a:rPr lang="en-US" sz="2600" dirty="0" smtClean="0">
                <a:latin typeface="Helvetica"/>
                <a:cs typeface="Helvetica"/>
              </a:rPr>
              <a:t>astor</a:t>
            </a:r>
            <a:r>
              <a:rPr lang="en-US" sz="2600" dirty="0">
                <a:latin typeface="Helvetica"/>
                <a:cs typeface="Helvetica"/>
              </a:rPr>
              <a:t>-teachers are to teach the Word to help the rest of the body become adequate or prepared so that they may serve the Lord in accordance with their gifts</a:t>
            </a:r>
            <a:r>
              <a:rPr lang="en-US" sz="2600" dirty="0" smtClean="0">
                <a:latin typeface="Helvetica"/>
                <a:cs typeface="Helvetica"/>
              </a:rPr>
              <a:t>.</a:t>
            </a:r>
          </a:p>
          <a:p>
            <a:endParaRPr lang="en-US" sz="2600" dirty="0">
              <a:latin typeface="Helvetica"/>
              <a:cs typeface="Helvetica"/>
            </a:endParaRPr>
          </a:p>
          <a:p>
            <a:endParaRPr lang="en-US" sz="2600" dirty="0" smtClean="0">
              <a:latin typeface="Helvetica"/>
              <a:cs typeface="Helvetica"/>
            </a:endParaRPr>
          </a:p>
          <a:p>
            <a:r>
              <a:rPr lang="en-US" sz="2600" dirty="0">
                <a:latin typeface="Helvetica"/>
                <a:cs typeface="Helvetica"/>
              </a:rPr>
              <a:t>	</a:t>
            </a:r>
            <a:r>
              <a:rPr lang="en-US" sz="2600" dirty="0" smtClean="0">
                <a:latin typeface="Helvetica"/>
                <a:cs typeface="Helvetica"/>
              </a:rPr>
              <a:t>			Rev. Steven J. Cole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5929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50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67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5700"/>
            <a:ext cx="9144000" cy="199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44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33930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Called to Unity. </a:t>
            </a:r>
            <a:r>
              <a:rPr lang="en-US" sz="3200" dirty="0" smtClean="0">
                <a:latin typeface="Helvetica"/>
                <a:cs typeface="Helvetica"/>
              </a:rPr>
              <a:t>. . 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24264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02" y="609600"/>
            <a:ext cx="8503698" cy="566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42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8900" y="1917700"/>
            <a:ext cx="66421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baseline="30000" dirty="0">
                <a:latin typeface="Helvetica"/>
                <a:cs typeface="Helvetica"/>
              </a:rPr>
              <a:t>13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until we all reach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unity in the faith </a:t>
            </a:r>
            <a:r>
              <a:rPr lang="en-US" sz="2600" dirty="0">
                <a:latin typeface="Helvetica"/>
                <a:cs typeface="Helvetica"/>
              </a:rPr>
              <a:t>and in the knowledge of the Son of God and become mature, attaining to the whole measure of the fullness of Christ</a:t>
            </a:r>
            <a:r>
              <a:rPr lang="en-US" sz="2600" dirty="0" smtClean="0">
                <a:latin typeface="Helvetica"/>
                <a:cs typeface="Helvetica"/>
              </a:rPr>
              <a:t>.</a:t>
            </a:r>
          </a:p>
          <a:p>
            <a:endParaRPr lang="en-US" sz="2600" dirty="0" smtClean="0">
              <a:latin typeface="Helvetica"/>
              <a:cs typeface="Helvetica"/>
            </a:endParaRPr>
          </a:p>
          <a:p>
            <a:endParaRPr lang="en-US" sz="2600" dirty="0">
              <a:latin typeface="Helvetica"/>
              <a:cs typeface="Helvetica"/>
            </a:endParaRPr>
          </a:p>
          <a:p>
            <a:r>
              <a:rPr lang="en-US" sz="2600" dirty="0" smtClean="0">
                <a:latin typeface="Helvetica"/>
                <a:cs typeface="Helvetica"/>
              </a:rPr>
              <a:t>				Ephesians 4:13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87530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94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4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84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17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20327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Challenge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41404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55454"/>
            <a:ext cx="8509000" cy="629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17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0"/>
            <a:ext cx="8255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9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42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34472"/>
            <a:ext cx="9144001" cy="480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92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244056"/>
            <a:ext cx="75819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>
                <a:latin typeface="Helvetica"/>
                <a:cs typeface="Helvetica"/>
              </a:rPr>
              <a:t>I </a:t>
            </a:r>
            <a:r>
              <a:rPr lang="en-US" sz="2000" dirty="0">
                <a:latin typeface="Helvetica"/>
                <a:cs typeface="Helvetica"/>
              </a:rPr>
              <a:t>WILL PROTECT THE UNITY OF MY </a:t>
            </a:r>
            <a:r>
              <a:rPr lang="en-US" sz="2000" dirty="0" smtClean="0">
                <a:latin typeface="Helvetica"/>
                <a:cs typeface="Helvetica"/>
              </a:rPr>
              <a:t>CHURCH</a:t>
            </a:r>
          </a:p>
          <a:p>
            <a:pPr marL="342900" indent="-342900">
              <a:buAutoNum type="arabicPeriod"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 smtClean="0">
              <a:latin typeface="Helvetica"/>
              <a:cs typeface="Helvetica"/>
            </a:endParaRPr>
          </a:p>
          <a:p>
            <a:endParaRPr lang="en-US" sz="2000" dirty="0" smtClean="0">
              <a:latin typeface="Helvetica"/>
              <a:cs typeface="Helvetica"/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latin typeface="Helvetica"/>
                <a:cs typeface="Helvetica"/>
              </a:rPr>
              <a:t>I </a:t>
            </a:r>
            <a:r>
              <a:rPr lang="en-US" sz="2000" dirty="0">
                <a:latin typeface="Helvetica"/>
                <a:cs typeface="Helvetica"/>
              </a:rPr>
              <a:t>WILL SHARE THE RESPONSIBILITY OF MY </a:t>
            </a:r>
            <a:r>
              <a:rPr lang="en-US" sz="2000" dirty="0" smtClean="0">
                <a:latin typeface="Helvetica"/>
                <a:cs typeface="Helvetica"/>
              </a:rPr>
              <a:t>CHURCH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endParaRPr lang="en-US" sz="2000" dirty="0" smtClean="0">
              <a:latin typeface="Helvetica"/>
              <a:cs typeface="Helvetica"/>
            </a:endParaRPr>
          </a:p>
          <a:p>
            <a:endParaRPr lang="en-US" sz="2000" dirty="0" smtClean="0">
              <a:latin typeface="Helvetica"/>
              <a:cs typeface="Helvetica"/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latin typeface="Helvetica"/>
                <a:cs typeface="Helvetica"/>
              </a:rPr>
              <a:t>I </a:t>
            </a:r>
            <a:r>
              <a:rPr lang="en-US" sz="2000" dirty="0">
                <a:latin typeface="Helvetica"/>
                <a:cs typeface="Helvetica"/>
              </a:rPr>
              <a:t>WILL SERVE THE MINISTRY OF MY </a:t>
            </a:r>
            <a:r>
              <a:rPr lang="en-US" sz="2000" dirty="0" smtClean="0">
                <a:latin typeface="Helvetica"/>
                <a:cs typeface="Helvetica"/>
              </a:rPr>
              <a:t>CHURCH</a:t>
            </a:r>
          </a:p>
          <a:p>
            <a:endParaRPr lang="en-US" sz="2000" dirty="0" smtClean="0">
              <a:latin typeface="Helvetica"/>
              <a:cs typeface="Helvetica"/>
            </a:endParaRPr>
          </a:p>
          <a:p>
            <a:endParaRPr lang="en-US" sz="2000" dirty="0">
              <a:latin typeface="Helvetica"/>
              <a:cs typeface="Helvetica"/>
            </a:endParaRPr>
          </a:p>
          <a:p>
            <a:endParaRPr lang="en-US" sz="2000" dirty="0" smtClean="0">
              <a:latin typeface="Helvetica"/>
              <a:cs typeface="Helvetica"/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latin typeface="Helvetica"/>
                <a:cs typeface="Helvetica"/>
              </a:rPr>
              <a:t>I </a:t>
            </a:r>
            <a:r>
              <a:rPr lang="en-US" sz="2000" dirty="0">
                <a:latin typeface="Helvetica"/>
                <a:cs typeface="Helvetica"/>
              </a:rPr>
              <a:t>WILL SUPPORT THE TESTIMONY OF MY </a:t>
            </a:r>
            <a:r>
              <a:rPr lang="en-US" sz="2000" dirty="0" smtClean="0">
                <a:latin typeface="Helvetica"/>
                <a:cs typeface="Helvetica"/>
              </a:rPr>
              <a:t>CHURCH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21645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8500" y="1727201"/>
            <a:ext cx="78359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5"/>
            </a:pPr>
            <a:r>
              <a:rPr lang="en-US" sz="2200" dirty="0" smtClean="0">
                <a:latin typeface="Helvetica"/>
                <a:cs typeface="Helvetica"/>
              </a:rPr>
              <a:t>I </a:t>
            </a:r>
            <a:r>
              <a:rPr lang="en-US" sz="2200" dirty="0">
                <a:latin typeface="Helvetica"/>
                <a:cs typeface="Helvetica"/>
              </a:rPr>
              <a:t>WILL LIVE OUT THE VISION OF MY </a:t>
            </a:r>
            <a:r>
              <a:rPr lang="en-US" sz="2200" dirty="0" smtClean="0">
                <a:latin typeface="Helvetica"/>
                <a:cs typeface="Helvetica"/>
              </a:rPr>
              <a:t>CHURCH</a:t>
            </a:r>
          </a:p>
          <a:p>
            <a:endParaRPr lang="en-US" sz="2200" dirty="0">
              <a:latin typeface="Helvetica"/>
              <a:cs typeface="Helvetica"/>
            </a:endParaRPr>
          </a:p>
          <a:p>
            <a:r>
              <a:rPr lang="en-US" sz="2200" dirty="0">
                <a:latin typeface="Helvetica"/>
                <a:cs typeface="Helvetica"/>
              </a:rPr>
              <a:t>	... by seeking to live as a disciple of </a:t>
            </a:r>
            <a:r>
              <a:rPr lang="en-US" sz="2200" dirty="0" smtClean="0">
                <a:latin typeface="Helvetica"/>
                <a:cs typeface="Helvetica"/>
              </a:rPr>
              <a:t>Jesus</a:t>
            </a:r>
          </a:p>
          <a:p>
            <a:endParaRPr lang="en-US" sz="2200" dirty="0">
              <a:latin typeface="Helvetica"/>
              <a:cs typeface="Helvetica"/>
            </a:endParaRPr>
          </a:p>
          <a:p>
            <a:r>
              <a:rPr lang="en-US" sz="2200" dirty="0" smtClean="0">
                <a:latin typeface="Helvetica"/>
                <a:cs typeface="Helvetica"/>
              </a:rPr>
              <a:t>	.</a:t>
            </a:r>
            <a:r>
              <a:rPr lang="en-US" sz="2200" dirty="0">
                <a:latin typeface="Helvetica"/>
                <a:cs typeface="Helvetica"/>
              </a:rPr>
              <a:t>.. by learning about God and the </a:t>
            </a:r>
            <a:r>
              <a:rPr lang="en-US" sz="2200" dirty="0" smtClean="0">
                <a:latin typeface="Helvetica"/>
                <a:cs typeface="Helvetica"/>
              </a:rPr>
              <a:t>Bible</a:t>
            </a:r>
          </a:p>
          <a:p>
            <a:endParaRPr lang="en-US" sz="2200" dirty="0">
              <a:latin typeface="Helvetica"/>
              <a:cs typeface="Helvetica"/>
            </a:endParaRPr>
          </a:p>
          <a:p>
            <a:r>
              <a:rPr lang="en-US" sz="2200" dirty="0">
                <a:latin typeface="Helvetica"/>
                <a:cs typeface="Helvetica"/>
              </a:rPr>
              <a:t>	... by growing in my spiritual walk with the </a:t>
            </a:r>
            <a:r>
              <a:rPr lang="en-US" sz="2200" dirty="0" smtClean="0">
                <a:latin typeface="Helvetica"/>
                <a:cs typeface="Helvetica"/>
              </a:rPr>
              <a:t>Lord</a:t>
            </a:r>
          </a:p>
          <a:p>
            <a:endParaRPr lang="en-US" sz="2200" dirty="0">
              <a:latin typeface="Helvetica"/>
              <a:cs typeface="Helvetica"/>
            </a:endParaRPr>
          </a:p>
          <a:p>
            <a:r>
              <a:rPr lang="en-US" sz="2200" dirty="0">
                <a:latin typeface="Helvetica"/>
                <a:cs typeface="Helvetica"/>
              </a:rPr>
              <a:t>	... by serving according to my spiritual gifts and talents</a:t>
            </a:r>
          </a:p>
        </p:txBody>
      </p:sp>
    </p:spTree>
    <p:extLst>
      <p:ext uri="{BB962C8B-B14F-4D97-AF65-F5344CB8AC3E}">
        <p14:creationId xmlns:p14="http://schemas.microsoft.com/office/powerpoint/2010/main" val="3967576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2200" y="2273300"/>
            <a:ext cx="69342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Helvetica"/>
                <a:cs typeface="Helvetica"/>
              </a:rPr>
              <a:t>Chinese </a:t>
            </a:r>
            <a:r>
              <a:rPr lang="en-US" sz="2600" dirty="0">
                <a:latin typeface="Helvetica"/>
                <a:cs typeface="Helvetica"/>
              </a:rPr>
              <a:t>Christian Church of Columbia’s vision is to be a Christ-centered </a:t>
            </a:r>
            <a:r>
              <a:rPr lang="en-US" sz="2600" dirty="0" smtClean="0">
                <a:latin typeface="Helvetica"/>
                <a:cs typeface="Helvetica"/>
              </a:rPr>
              <a:t>community that </a:t>
            </a:r>
            <a:r>
              <a:rPr lang="en-US" sz="2600" dirty="0">
                <a:latin typeface="Helvetica"/>
                <a:cs typeface="Helvetica"/>
              </a:rPr>
              <a:t>seeks to make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disciples</a:t>
            </a:r>
            <a:r>
              <a:rPr lang="en-US" sz="2600" dirty="0">
                <a:latin typeface="Helvetica"/>
                <a:cs typeface="Helvetica"/>
              </a:rPr>
              <a:t> who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learn</a:t>
            </a:r>
            <a:r>
              <a:rPr lang="en-US" sz="2600" dirty="0">
                <a:latin typeface="Helvetica"/>
                <a:cs typeface="Helvetica"/>
              </a:rPr>
              <a:t>,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grow</a:t>
            </a:r>
            <a:r>
              <a:rPr lang="en-US" sz="2600" dirty="0">
                <a:latin typeface="Helvetica"/>
                <a:cs typeface="Helvetica"/>
              </a:rPr>
              <a:t>, and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serve</a:t>
            </a:r>
            <a:r>
              <a:rPr lang="en-US" sz="2600" dirty="0">
                <a:latin typeface="Helvetica"/>
                <a:cs typeface="Helvetica"/>
              </a:rPr>
              <a:t> in the Lord</a:t>
            </a:r>
            <a:r>
              <a:rPr lang="en-US" sz="2600" dirty="0" smtClean="0">
                <a:latin typeface="Helvetica"/>
                <a:cs typeface="Helvetica"/>
              </a:rPr>
              <a:t>.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55055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41991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Living as a disciple. </a:t>
            </a:r>
            <a:r>
              <a:rPr lang="en-US" sz="3200" dirty="0" smtClean="0">
                <a:latin typeface="Helvetica"/>
                <a:cs typeface="Helvetica"/>
              </a:rPr>
              <a:t>. .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34960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891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53643</TotalTime>
  <Words>184</Words>
  <Application>Microsoft Macintosh PowerPoint</Application>
  <PresentationFormat>On-screen Show (4:3)</PresentationFormat>
  <Paragraphs>42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Elemental</vt:lpstr>
      <vt:lpstr>Healthy Church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creator>Tom Siwicki</dc:creator>
  <cp:lastModifiedBy>Tom Siwicki</cp:lastModifiedBy>
  <cp:revision>533</cp:revision>
  <dcterms:created xsi:type="dcterms:W3CDTF">2013-11-03T00:06:16Z</dcterms:created>
  <dcterms:modified xsi:type="dcterms:W3CDTF">2018-04-15T13:38:39Z</dcterms:modified>
</cp:coreProperties>
</file>