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751" r:id="rId3"/>
    <p:sldId id="754" r:id="rId4"/>
    <p:sldId id="776" r:id="rId5"/>
    <p:sldId id="668" r:id="rId6"/>
    <p:sldId id="762" r:id="rId7"/>
    <p:sldId id="758" r:id="rId8"/>
    <p:sldId id="784" r:id="rId9"/>
    <p:sldId id="760" r:id="rId10"/>
    <p:sldId id="787" r:id="rId11"/>
    <p:sldId id="789" r:id="rId12"/>
    <p:sldId id="788" r:id="rId13"/>
    <p:sldId id="763" r:id="rId14"/>
    <p:sldId id="783" r:id="rId15"/>
    <p:sldId id="791" r:id="rId16"/>
    <p:sldId id="792" r:id="rId17"/>
    <p:sldId id="793" r:id="rId18"/>
    <p:sldId id="724" r:id="rId19"/>
    <p:sldId id="785" r:id="rId20"/>
    <p:sldId id="769" r:id="rId21"/>
    <p:sldId id="717" r:id="rId22"/>
    <p:sldId id="688" r:id="rId23"/>
    <p:sldId id="771" r:id="rId24"/>
    <p:sldId id="790" r:id="rId25"/>
    <p:sldId id="7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776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4/21/18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April 21,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April 21,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April 21,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Healthy Church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Love One Another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2" y="1041400"/>
            <a:ext cx="9166412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202578"/>
            <a:ext cx="650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This </a:t>
            </a:r>
            <a:r>
              <a:rPr lang="en-US" sz="2600" dirty="0">
                <a:latin typeface="Helvetica"/>
                <a:cs typeface="Helvetica"/>
              </a:rPr>
              <a:t>is how we know what love is: Jesus Christ laid down his life for us. And we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ought to lay down our lives</a:t>
            </a:r>
            <a:r>
              <a:rPr lang="en-US" sz="2600" dirty="0">
                <a:latin typeface="Helvetica"/>
                <a:cs typeface="Helvetica"/>
              </a:rPr>
              <a:t> for our brothers and sisters.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1 John 3:16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8159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2625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Love sees. </a:t>
            </a:r>
            <a:r>
              <a:rPr lang="en-US" sz="3200" dirty="0" smtClean="0">
                <a:latin typeface="Helvetica"/>
                <a:cs typeface="Helvetica"/>
              </a:rPr>
              <a:t>. .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65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8100" y="2301439"/>
            <a:ext cx="66675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If </a:t>
            </a:r>
            <a:r>
              <a:rPr lang="en-US" sz="2600" dirty="0">
                <a:latin typeface="Helvetica"/>
                <a:cs typeface="Helvetica"/>
              </a:rPr>
              <a:t>anyone has material possessions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sees a brother or sister in need</a:t>
            </a:r>
            <a:r>
              <a:rPr lang="en-US" sz="2600" dirty="0">
                <a:latin typeface="Helvetica"/>
                <a:cs typeface="Helvetica"/>
              </a:rPr>
              <a:t> but has no pity on them, how can the love of God be in that </a:t>
            </a:r>
            <a:r>
              <a:rPr lang="en-US" sz="2600" dirty="0" smtClean="0">
                <a:latin typeface="Helvetica"/>
                <a:cs typeface="Helvetica"/>
              </a:rPr>
              <a:t>person?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1 John 3:17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5669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9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400" y="2108200"/>
            <a:ext cx="6642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Sacrificial love that models itself after Jesus' example does not enable the </a:t>
            </a:r>
            <a:r>
              <a:rPr lang="en-US" sz="2400" dirty="0" smtClean="0">
                <a:latin typeface="Helvetica"/>
                <a:cs typeface="Helvetica"/>
              </a:rPr>
              <a:t>destructive </a:t>
            </a:r>
            <a:r>
              <a:rPr lang="en-US" sz="2400" dirty="0">
                <a:latin typeface="Helvetica"/>
                <a:cs typeface="Helvetica"/>
              </a:rPr>
              <a:t>behavior of others, but encourages them in actions that lead to love and life, and to healing and wholeness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	   Dr. Rodney A. </a:t>
            </a:r>
            <a:r>
              <a:rPr lang="en-US" sz="2400" dirty="0" err="1" smtClean="0">
                <a:latin typeface="Helvetica"/>
                <a:cs typeface="Helvetica"/>
              </a:rPr>
              <a:t>Whitacre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0034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25112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Love acts. </a:t>
            </a:r>
            <a:r>
              <a:rPr lang="en-US" sz="3200" dirty="0" smtClean="0">
                <a:latin typeface="Helvetica"/>
                <a:cs typeface="Helvetica"/>
              </a:rPr>
              <a:t>. . 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426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00" y="2614424"/>
            <a:ext cx="69215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Dear </a:t>
            </a:r>
            <a:r>
              <a:rPr lang="en-US" sz="2600" dirty="0">
                <a:latin typeface="Helvetica"/>
                <a:cs typeface="Helvetica"/>
              </a:rPr>
              <a:t>children, let us not love with words or speech but with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actions and in truth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1 John 3:18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609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4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092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6096000"/>
            <a:ext cx="230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Colonel Jack Jacobs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9094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31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2032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Challenge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140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55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508000"/>
            <a:ext cx="58928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4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700"/>
            <a:ext cx="9144000" cy="27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00" y="1615639"/>
            <a:ext cx="6921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16</a:t>
            </a:r>
            <a:r>
              <a:rPr lang="en-US" sz="2400" dirty="0">
                <a:latin typeface="Helvetica"/>
                <a:cs typeface="Helvetica"/>
              </a:rPr>
              <a:t> This is how we know what love is: Jesus Christ laid down his life for us. And we ought to lay down our lives for our brothers and sisters. </a:t>
            </a:r>
            <a:r>
              <a:rPr lang="en-US" sz="2400" baseline="30000" dirty="0">
                <a:latin typeface="Helvetica"/>
                <a:cs typeface="Helvetica"/>
              </a:rPr>
              <a:t>17</a:t>
            </a:r>
            <a:r>
              <a:rPr lang="en-US" sz="2400" dirty="0">
                <a:latin typeface="Helvetica"/>
                <a:cs typeface="Helvetica"/>
              </a:rPr>
              <a:t> If anyone has material possessions and sees a brother or sister in need but has no pity on them, how can the love of God be in that person? </a:t>
            </a:r>
            <a:r>
              <a:rPr lang="en-US" sz="2400" baseline="30000" dirty="0">
                <a:latin typeface="Helvetica"/>
                <a:cs typeface="Helvetica"/>
              </a:rPr>
              <a:t>18</a:t>
            </a:r>
            <a:r>
              <a:rPr lang="en-US" sz="2400" dirty="0">
                <a:latin typeface="Helvetica"/>
                <a:cs typeface="Helvetica"/>
              </a:rPr>
              <a:t> Dear children, let us not love with words or speech but with actions and in truth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1 John 3:16-18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50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20549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Love is. </a:t>
            </a:r>
            <a:r>
              <a:rPr lang="en-US" sz="3200" dirty="0" smtClean="0">
                <a:latin typeface="Helvetica"/>
                <a:cs typeface="Helvetica"/>
              </a:rPr>
              <a:t>. .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496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202578"/>
            <a:ext cx="650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This </a:t>
            </a:r>
            <a:r>
              <a:rPr lang="en-US" sz="2600" dirty="0">
                <a:latin typeface="Helvetica"/>
                <a:cs typeface="Helvetica"/>
              </a:rPr>
              <a:t>is how we know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what love is</a:t>
            </a:r>
            <a:r>
              <a:rPr lang="en-US" sz="2600" dirty="0">
                <a:latin typeface="Helvetica"/>
                <a:cs typeface="Helvetica"/>
              </a:rPr>
              <a:t>: Jesus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Christ laid down his life for us</a:t>
            </a:r>
            <a:r>
              <a:rPr lang="en-US" sz="2600" dirty="0">
                <a:latin typeface="Helvetica"/>
                <a:cs typeface="Helvetica"/>
              </a:rPr>
              <a:t>. And we ought to lay down our lives for our brothers and sisters.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1 John 3:16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129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1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54351</TotalTime>
  <Words>257</Words>
  <Application>Microsoft Macintosh PowerPoint</Application>
  <PresentationFormat>On-screen Show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Healthy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549</cp:revision>
  <dcterms:created xsi:type="dcterms:W3CDTF">2013-11-03T00:06:16Z</dcterms:created>
  <dcterms:modified xsi:type="dcterms:W3CDTF">2018-04-22T13:47:15Z</dcterms:modified>
</cp:coreProperties>
</file>