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6" r:id="rId7"/>
    <p:sldId id="263" r:id="rId8"/>
    <p:sldId id="265" r:id="rId9"/>
    <p:sldId id="256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C5"/>
    <a:srgbClr val="F2D0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0CDE-8AC2-48BF-AC54-942006F7DB1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FE5E-1FC3-49C7-8848-312C95F1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eter\appdata\roaming\360se6\User Data\temp\images_q=tbn:ANd9GcQ4xdtco4S95VOWucdjkDJakq96QFRH_8nWdQsIVwe1zdW-Sttg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033"/>
            <a:ext cx="8534400" cy="5058367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738" y="0"/>
            <a:ext cx="16472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伊斯兰信徒归信基督的十大原因</a:t>
            </a:r>
            <a:endParaRPr lang="en-US" sz="40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248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Joseph Wong </a:t>
            </a:r>
            <a:endParaRPr lang="en-US" sz="28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685800"/>
            <a:ext cx="7772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六．祷告的力量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祷告的重要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具体的祷告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pic>
        <p:nvPicPr>
          <p:cNvPr id="1026" name="Picture 2" descr="Image result for 祷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"/>
            <a:ext cx="3352800" cy="336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685800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七．逼迫和复兴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一粒麦子落在地里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冒生命危险</a:t>
            </a:r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决定信主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历史上因大逼迫所带来的属灵大复兴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pic>
        <p:nvPicPr>
          <p:cNvPr id="25602" name="Picture 2" descr="http://1.bp.blogspot.com/-MCYDmeoIggU/UuZpD8w1UXI/AAAAAAAAA9Y/uMvfXFSVasM/s1600/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505200" cy="2286000"/>
          </a:xfrm>
          <a:prstGeom prst="rect">
            <a:avLst/>
          </a:prstGeom>
          <a:noFill/>
        </p:spPr>
      </p:pic>
      <p:sp>
        <p:nvSpPr>
          <p:cNvPr id="25604" name="AutoShape 4" descr="Image result for 一粒麦子落在地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30040"/>
            <a:ext cx="365760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 result for 一粒麦子落在地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33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八．教会觉醒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神的话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神的布置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教会回应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pic>
        <p:nvPicPr>
          <p:cNvPr id="24578" name="Picture 2" descr="http://i712.photobucket.com/albums/ww129/strangerlover_2009/bibl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419600" cy="33147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://edit.jgospel.net/media/41595/.58782.bt.jpg?u=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九．世俗伊斯兰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     切身的需要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     只要没有叛教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38600"/>
            <a:ext cx="4707690" cy="24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835824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Image result for sheep watcher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1816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十．穆斯林与主耶稣</a:t>
            </a:r>
            <a:endParaRPr lang="en-US" sz="3600" b="1" dirty="0" smtClean="0">
              <a:latin typeface="KaiTi" pitchFamily="49" charset="-122"/>
              <a:ea typeface="KaiTi" pitchFamily="49" charset="-122"/>
            </a:endParaRPr>
          </a:p>
          <a:p>
            <a:endParaRPr lang="en-US" sz="3200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en-US" sz="3200" b="1" dirty="0" smtClean="0">
                <a:latin typeface="KaiTi" pitchFamily="49" charset="-122"/>
                <a:ea typeface="KaiTi" pitchFamily="49" charset="-122"/>
              </a:rPr>
              <a:t>   		M</a:t>
            </a: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很难信主耶稣 </a:t>
            </a:r>
            <a:endParaRPr lang="en-US" altLang="zh-CN" sz="3200" b="1" dirty="0" smtClean="0">
              <a:latin typeface="KaiTi" pitchFamily="49" charset="-122"/>
              <a:ea typeface="KaiTi" pitchFamily="49" charset="-122"/>
            </a:endParaRPr>
          </a:p>
          <a:p>
            <a:endParaRPr lang="en-US" sz="3200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   </a:t>
            </a:r>
            <a:r>
              <a:rPr lang="en-US" altLang="zh-CN" sz="3200" b="1" dirty="0" smtClean="0">
                <a:latin typeface="KaiTi" pitchFamily="49" charset="-122"/>
                <a:ea typeface="KaiTi" pitchFamily="49" charset="-122"/>
              </a:rPr>
              <a:t>		</a:t>
            </a:r>
            <a:r>
              <a:rPr lang="zh-CN" altLang="en-US" sz="3200" b="1" dirty="0" smtClean="0">
                <a:latin typeface="KaiTi" pitchFamily="49" charset="-122"/>
                <a:ea typeface="KaiTi" pitchFamily="49" charset="-122"/>
              </a:rPr>
              <a:t>一旦决定跟随主耶稣</a:t>
            </a:r>
            <a:r>
              <a:rPr lang="en-US" dirty="0" smtClean="0"/>
              <a:t>	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1.gstatic.com/images?q=tbn:ANd9GcTzl-lUsHz9u--2-XKeGi12tmqJ7p7gbAKunkDregmkhB6tLLfR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4114800" cy="37692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586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u="sng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结论</a:t>
            </a:r>
            <a:r>
              <a:rPr lang="zh-CN" altLang="en-US" sz="40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：</a:t>
            </a:r>
            <a:endParaRPr lang="en-US" altLang="zh-CN" sz="4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altLang="zh-CN" sz="4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4267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末世巨人，末世宣教挑战，末世最大的赏赐和最令人兴奋的福音事工。</a:t>
            </a:r>
            <a:endParaRPr lang="en-US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roaming\360se6\User Data\temp\images_q=tbn:ANd9GcQTl7jL2RXhZgB9PKe2qMav6HmKSho2jrx-VWbjLBt89jvuY1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50" y="0"/>
            <a:ext cx="9160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334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黑</a:t>
            </a:r>
            <a:r>
              <a:rPr lang="zh-CN" altLang="en-US" sz="4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夜</a:t>
            </a:r>
            <a:r>
              <a:rPr lang="zh-CN" altLang="en-US" sz="40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已</a:t>
            </a:r>
            <a:r>
              <a:rPr lang="zh-CN" altLang="en-US" sz="4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深，黎明将至</a:t>
            </a:r>
            <a:r>
              <a:rPr lang="en-US" altLang="zh-CN" sz="4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…</a:t>
            </a:r>
            <a:endParaRPr lang="en-US" sz="40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\appdata\roaming\360se6\User Data\temp\d2e9529d9ec2e4a2_74b6d89b8cff52e4640813bd30ab0d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u="sng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引言</a:t>
            </a:r>
            <a:r>
              <a:rPr lang="zh-CN" altLang="en-US" sz="3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：</a:t>
            </a:r>
            <a:endParaRPr lang="en-US" sz="3200" b="1" u="sng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马太福音</a:t>
            </a:r>
            <a:endParaRPr lang="en-US" altLang="zh-CN" sz="2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24:3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耶</a:t>
            </a:r>
            <a:r>
              <a:rPr lang="zh-TW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穌在橄欖山上坐着、門徒暗暗的來說、請告訴我們、甚麼時候有這些事．你降臨和世界的末了、有甚麼預兆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呢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?</a:t>
            </a:r>
          </a:p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24:14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這</a:t>
            </a:r>
            <a:r>
              <a:rPr lang="zh-TW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天國的福音、要傳遍天下、對萬民作見證、然後末期纔來到。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086"/>
            <a:ext cx="6248399" cy="42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14383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971800" y="1219200"/>
            <a:ext cx="609600" cy="1676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81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982</a:t>
            </a:r>
            <a:r>
              <a:rPr lang="zh-CN" altLang="en-US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年</a:t>
            </a:r>
            <a:endParaRPr lang="en-US" altLang="zh-CN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阿拉</a:t>
            </a:r>
            <a:r>
              <a:rPr lang="zh-CN" altLang="en-US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伯人</a:t>
            </a:r>
            <a:endParaRPr 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灵风吹入伊斯兰之家</a:t>
            </a:r>
            <a:endParaRPr lang="en-US" altLang="zh-CN" sz="3600" b="1" u="sng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800" b="1" dirty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历史上七大批伊斯兰信徒</a:t>
            </a:r>
            <a:endParaRPr lang="en-US" altLang="zh-CN" sz="2000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归信主的时段</a:t>
            </a:r>
            <a:endParaRPr lang="en-US" sz="2000" b="1" dirty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8438" name="Picture 6" descr="c:\users\peter\appdata\roaming\360se6\User Data\temp\images_q=tbn:ANd9GcQDV2CPyGiqjkZYpX7rka1sdAu2vHJglcVMAaZv4U_OhomuBjCx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1371600" cy="137772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676400" y="2743200"/>
            <a:ext cx="1447800" cy="228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76400" y="2743200"/>
            <a:ext cx="1752600" cy="76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8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12-13</a:t>
            </a:r>
            <a:r>
              <a:rPr lang="zh-CN" altLang="en-US" b="1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世纪</a:t>
            </a:r>
            <a:endParaRPr lang="en-US" altLang="zh-CN" b="1" dirty="0" smtClean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利比</a:t>
            </a:r>
            <a:r>
              <a:rPr lang="zh-CN" altLang="en-US" b="1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亚</a:t>
            </a:r>
            <a:r>
              <a:rPr lang="en-US" altLang="zh-CN" b="1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, </a:t>
            </a:r>
            <a:r>
              <a:rPr lang="zh-CN" altLang="en-US" b="1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黎巴嫩</a:t>
            </a:r>
            <a:endParaRPr lang="en-US" b="1" dirty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8440" name="Picture 8" descr="c:\users\peter\appdata\roaming\360se6\User Data\temp\images_q=tbn:ANd9GcQROiANpQOlYh1geICwA5M_WSFevth0ZOOD8yeDf9i4z6-zBeEz7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334000"/>
            <a:ext cx="1905000" cy="132397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>
            <a:stCxn id="18440" idx="1"/>
          </p:cNvCxnSpPr>
          <p:nvPr/>
        </p:nvCxnSpPr>
        <p:spPr>
          <a:xfrm flipH="1" flipV="1">
            <a:off x="5715000" y="4267200"/>
            <a:ext cx="1295400" cy="17287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2800" y="464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1870</a:t>
            </a: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年，以及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1967</a:t>
            </a: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年起，印尼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8442" name="Picture 10" descr="c:\users\peter\appdata\roaming\360se6\User Data\temp\e4e47218f84487bef378380df92c7b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105400"/>
            <a:ext cx="1949263" cy="10668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3505200" y="3810000"/>
            <a:ext cx="3048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6200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KaiTi" pitchFamily="49" charset="-122"/>
                <a:ea typeface="KaiTi" pitchFamily="49" charset="-122"/>
              </a:rPr>
              <a:t>1890-1920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年</a:t>
            </a:r>
            <a:endParaRPr lang="en-US" altLang="zh-CN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b="1" dirty="0">
                <a:latin typeface="KaiTi" pitchFamily="49" charset="-122"/>
                <a:ea typeface="KaiTi" pitchFamily="49" charset="-122"/>
              </a:rPr>
              <a:t>埃索匹亚</a:t>
            </a: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8444" name="Picture 12" descr="c:\users\peter\appdata\roaming\360se6\User Data\temp\images_q=tbn:ANd9GcRAZILnwBghPw43kGvTvEonJdZWCxnXcAuayO0PqzRsdRP9SKU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24400"/>
            <a:ext cx="1676400" cy="1209524"/>
          </a:xfrm>
          <a:prstGeom prst="rect">
            <a:avLst/>
          </a:prstGeom>
          <a:noFill/>
        </p:spPr>
      </p:pic>
      <p:pic>
        <p:nvPicPr>
          <p:cNvPr id="18446" name="Picture 14" descr="c:\users\peter\appdata\roaming\360se6\User Data\temp\images_q=tbn:ANd9GcR9oY2qe4JepIorGWabfiyDVX7o1TB3Ig7Tahro52X8nZajgc3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581400"/>
            <a:ext cx="1676400" cy="1209676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flipV="1">
            <a:off x="1752600" y="3276600"/>
            <a:ext cx="41910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57400" y="3657600"/>
            <a:ext cx="762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2000-2014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年，西非到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东南亚</a:t>
            </a:r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: 69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个运动</a:t>
            </a:r>
            <a:endParaRPr lang="en-US" b="1" dirty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8448" name="Picture 16" descr="c:\users\peter\appdata\roaming\360se6\User Data\temp\images_q=tbn:ANd9GcQQdnokXRxX7bqUPzmyiSOgW2o_o6F8VNUkjg5aI8Fv4-iyrmC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676400"/>
            <a:ext cx="1838217" cy="1152122"/>
          </a:xfrm>
          <a:prstGeom prst="rect">
            <a:avLst/>
          </a:prstGeom>
          <a:noFill/>
        </p:spPr>
      </p:pic>
      <p:cxnSp>
        <p:nvCxnSpPr>
          <p:cNvPr id="39" name="Straight Arrow Connector 38"/>
          <p:cNvCxnSpPr>
            <a:stCxn id="18448" idx="1"/>
          </p:cNvCxnSpPr>
          <p:nvPr/>
        </p:nvCxnSpPr>
        <p:spPr>
          <a:xfrm flipH="1">
            <a:off x="2362200" y="2252461"/>
            <a:ext cx="4724400" cy="94793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0" name="Picture 18" descr="c:\users\peter\appdata\roaming\360se6\User Data\temp\2Q==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2819400"/>
            <a:ext cx="1828800" cy="1142999"/>
          </a:xfrm>
          <a:prstGeom prst="rect">
            <a:avLst/>
          </a:prstGeom>
          <a:noFill/>
        </p:spPr>
      </p:pic>
      <p:cxnSp>
        <p:nvCxnSpPr>
          <p:cNvPr id="46" name="Straight Arrow Connector 45"/>
          <p:cNvCxnSpPr/>
          <p:nvPr/>
        </p:nvCxnSpPr>
        <p:spPr>
          <a:xfrm flipH="1">
            <a:off x="4648200" y="2819400"/>
            <a:ext cx="2438400" cy="2286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38800" y="2819400"/>
            <a:ext cx="1447800" cy="8382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76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1986-2000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年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北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非，中南亚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造成大批伊斯兰信徒</a:t>
            </a:r>
            <a:endParaRPr lang="en-US" altLang="zh-CN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归信主的十大原因：</a:t>
            </a:r>
            <a:endParaRPr lang="en-US" altLang="zh-CN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marL="1657350" lvl="2" indent="-742950">
              <a:buAutoNum type="ea1ChsPeriod"/>
            </a:pPr>
            <a:r>
              <a:rPr lang="zh-CN" altLang="en-US" sz="3600" b="1" u="sng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身份危机</a:t>
            </a:r>
            <a:endParaRPr lang="en-US" altLang="zh-CN" sz="3600" b="1" u="sng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marL="1200150" lvl="1" indent="-742950"/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</a:p>
          <a:p>
            <a:pPr marL="1200150" lvl="1" indent="-742950"/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	*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伊斯兰教，穆斯林是</a:t>
            </a: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____</a:t>
            </a:r>
          </a:p>
          <a:p>
            <a:pPr marL="1200150" lvl="1" indent="-742950"/>
            <a:endParaRPr lang="en-US" sz="1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marL="1200150" lvl="1" indent="-742950"/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	*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谁才是真穆斯林？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marL="1200150" lvl="1" indent="-742950"/>
            <a:endParaRPr lang="en-US" sz="1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marL="1200150" lvl="1" indent="-742950"/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	*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事实和盼望</a:t>
            </a:r>
            <a:endParaRPr lang="en-US" sz="3200" b="1" dirty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074" name="AutoShape 2" descr="Image result for musl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musl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73209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405740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二</a:t>
            </a:r>
            <a:r>
              <a:rPr lang="en-US" altLang="zh-CN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. </a:t>
            </a:r>
            <a:r>
              <a:rPr lang="zh-CN" altLang="en-US" sz="3600" dirty="0" smtClean="0">
                <a:solidFill>
                  <a:srgbClr val="002060"/>
                </a:solidFill>
              </a:rPr>
              <a:t>“</a:t>
            </a:r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不可问”的困扰</a:t>
            </a:r>
            <a:endParaRPr lang="en-US" altLang="zh-CN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lvl="1"/>
            <a:r>
              <a:rPr 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	</a:t>
            </a:r>
            <a:r>
              <a:rPr lang="zh-CN" altLang="en-US" sz="36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教导“不可问”</a:t>
            </a:r>
            <a:endParaRPr lang="en-US" altLang="zh-CN" sz="36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lvl="1"/>
            <a:endParaRPr lang="en-US" sz="1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	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对“不可问”的反应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lvl="1"/>
            <a:endParaRPr lang="en-US" sz="10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lvl="1"/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“问”带来的结果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abc.net.au/news/image/1153402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426812" cy="2285757"/>
          </a:xfrm>
          <a:prstGeom prst="rect">
            <a:avLst/>
          </a:prstGeom>
          <a:noFill/>
        </p:spPr>
      </p:pic>
      <p:sp>
        <p:nvSpPr>
          <p:cNvPr id="5122" name="AutoShape 2" descr="Image result for do not ask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6858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三</a:t>
            </a:r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.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归主之風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穆斯林世界归主的现象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一个又一个兴奋的故事</a:t>
            </a:r>
            <a:endParaRPr lang="en-US" sz="3200" b="1" dirty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age result for muslims become Christ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83" y="3657600"/>
            <a:ext cx="405211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670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四．圣灵行神迹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能力</a:t>
            </a:r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   </a:t>
            </a:r>
            <a:endParaRPr lang="en-US" altLang="zh-CN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	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但圣灵降临在你们身上、你们就必得着能力．并要在耶路撒冷、犹太全地、</a:t>
            </a:r>
            <a:endParaRPr lang="en-US" altLang="zh-CN" sz="24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   和撒玛利亚、直到地极、作我的见证。</a:t>
            </a:r>
            <a:endParaRPr lang="en-US" altLang="zh-CN" sz="24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                                -</a:t>
            </a:r>
            <a:r>
              <a:rPr lang="zh-CN" altLang="en-US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使徒</a:t>
            </a:r>
            <a:r>
              <a:rPr lang="en-US" altLang="zh-CN" sz="2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1:8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圣灵与你</a:t>
            </a:r>
            <a:r>
              <a:rPr 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同工的结果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074" name="Picture 2" descr="Image result for 圣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30575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D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五．策略：灵活应用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。策略一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。策略二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。策略三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。策略四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。策略五</a:t>
            </a:r>
            <a:endParaRPr lang="en-US" sz="3200" b="1" dirty="0" smtClean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sp>
        <p:nvSpPr>
          <p:cNvPr id="2050" name="AutoShape 2" descr="data:image/jpeg;base64,/9j/4AAQSkZJRgABAQAAAQABAAD/2wCEAAkGBxQTEhUUExQVFhUUGBcZFRcWGRcYFxUYFBcXFxcXFRoYHCggGRwlHBQUITEhJyksLi4uFx8zODMsNygtLisBCgoKDg0OGxAQGywkICUsLCwsMDQsLCwsLCwsLCwsLCwsLCwsLCwsLCwsLCwsLCwsLCwsLCwsLCwsLCwsLCwsLP/AABEIAMwA9wMBEQACEQEDEQH/xAAcAAEAAgMBAQEAAAAAAAAAAAAABQYBAwQCBwj/xAA/EAACAQIEAwYEBQMCAwkAAAABAgADEQQSITEFBkETIlFhcYEykaGxByNScsEUQtFisuHw8RUWFyQzQ2Nzkv/EABsBAQACAwEBAAAAAAAAAAAAAAAEBQEDBgIH/8QAMhEAAgICAQMCBQMDBAMBAAAAAAECAwQREgUhMRNBIjJRYXEGFKEjM5EkQoGxNMHhFf/aAAwDAQACEQMRAD8A+4wBAEAQBAEAQBAEAQBAEAQBAEAQBAEAQBAEAQBAEAQBAEAQBAEAQBAEAQBAEAQBAEAQBAEAQBAEAQBAEAxAMAwDN4AvAF4BmAIAgCAIAgCAIAgCAIAgCAIAgCAIAgCAIAgCAIAgCAIBqxD5VJ8AT8hMN9jMY8pKP1PlP/iXiDf8umB5Xvb3lc8yX0O0h+maOKfJin+Ita+oPsEMLMkZf6dq9jsX8S2A1W/kVt9jPf7w0S/TcX7/AMkny1z62KxC0TRyhgxzZtsovtNlWQ5y46IGf0WONQ7eW9e2i9rJZz5mAIAgCAIAgCAIAgCAIAgCAIAgCAIAgCAIAgCAIAgGLzGwc+PP5b/sb7GYn8rNlP8Acj+UfnZJRn1aPhHqDJrc7TKZqmy1/hel8evlTqH7CS8X+4UPX5f6Rr7o+0LLI4czAEAQBAEAQBAEAQBAEAQBAEAQBAEAQBAEAQBAEAxeAcmK4hTpkB3Ck6gE6kSPdk10/OzZCmdneKOTG8SRqbqpvdWF/UGQZdUq00tskVY84zTa90fF24BVA0yn3I+4lWsyt+T6BDPq1pnPU4bWXem3tY/abVfW/Bvjl1Pwzhq6GxBBG4OhEkR7iyaa2i5/hKt8Yx8KR+pAkzFXxnPdfl/pkvuj7CJYnGmYAgCAIAgCAIAgCAIAgCAIAgCAIAgCAYvMdgAZkGYAgHmo1gT4TzKXFNmUm+yKVxDmeoWPZkKo20BJ9ZzF/U7pWNQfYvqOmQ4pz8kRxDihxBVmtdQVJGx1BvI+VfK5rkTcXHjSnGJzB7dZE2SnBMNUNj/MKOzDicRrHqf4m5QNbZUuJtevV/db5AS4qWq0WWL3qRdfwgX/AMzWPhTX6sZOxH3ZVfqB/wBGH5ZdeIc1qjFUXNY2JvYaeEiZPV1CXGC2UuP0qU4qUuxJcG4ytcGwsw3H8jykzDzoZHbwyLlYk6Ht+CUEn/YimYAgCAIAgCAIAgCAIAgCAIAgAwDlx+KFNGc9B8/ASPk3ejW5s2VVuyaiim4nmGsTcPl8ha3/ABnLS6jkynuL0i/r6dWo6a7k7yzx7+oDK1s6b26g7H7zoOn5Tuhp+UVWbi+hLt4J8SxIIgGuul1I8QR854nHlFxMxlxez4xzPh8RhnKOjZSbI4BKvfYA/q8pzrwPTm9nRwzVOPw/T/Bv4bhKtNB2ylGqd5VbRgu3eG4vImZX6ckiRiWqxNpnSRIeiYm17HmropmV5RiWtMjw0laIrZWMab16372+kta/lRbYv9pF8/CSkS2KtoTTRQfM5pLx47U0io/UD0q/y/8A0V6vjnp1GpuCHQkMDve+/nfxlNLGcG00eIZcWlouv4ch6lRqmvZquW/RmOth42k3puPKM+TK/qWRGUOJ9CEvClF5kANMJ78GTImQZgCAIAgCAIAgHLj8ctJbufQdT6SLlZcMeHKZtqqlY9RIQc2LfvIQPEG5+UrK+tKUtOPYsH0uetp9ydwmKWooZCCp2MuarY2x5RK2yuVcuMvJ0TYeBAI3j2DarRdF+Ii49Qb2kXLp9WpwJGLaqrVNnyDiPEWRijgoy7qwtb59POc2sTjLTR0X7qM18Jcvwx4dVHaV6ilVqAKgYWJANy1j01sPSXnT8f09yKXOvU2lsv4lkivEA58bXKIWAvtImdfKmlzj5PdcectENiMRTqle1S+Rgy3FwrDZh5jxnMz6ldY+70TVRKPymcTTp1fiCt6iQMi2c5b2Zr519kRmK4Nh/NP2sfsZ4U5/QlQyrl9yucboLSUFXLBmy2Ita4JvceklVRb7k6rJc+0kQqHaSkepFXxB/Nqn/wCR/vLWPyouMftWj6V+DiaYlvNB/uk3EXZyKD9QS3wX12Y564lhq1RMlMVHo1BnawAdV0amTuR/iRcnJrctL2IOLi2KPxe5eOXuIUa1IGgAqroUAAyHwIEnY91dkfgIF9NlUtTJW8kEco/F+PNUqMqMVRTbQ7kec5XPzbJzcYPSOixcCMYKU1ts5sLxipSOYMSOoJuD85Fxsy6uW97RuswoWR1rTL9hqwdQw2YAj3nZVz5xUjmpQcG4s2z2eRAEAQBAEAwZgFL5zrkVVB2y6fPWcz1hP1kvYvelRj6bfuVTFY8C+srYVstdxSLP+GeKZ1rj+1WS3qwa4HyE6LpalGLT8FB1Pi5JovMtysEA11HABJ2GpnmUlFNv2MpNvS8nzPmnmBKmIosED06D5tbAubEDW2gudpRzzlZb47LwXVWFKup7fd/wXzgHF0xVEVaem4IO6sNwZcVWqyG0VFtLrlpkmJtRrIjmbG1KVHNTsDmAuel7zIRRsBx2vVxCrUdipzXGy6KfDSV3VNvGl/wb6fnJ9WnHaLQ2h40YIvGVO8ZIiuxnwQXMD3p0/wD7PsjSTSvJ7q7yIuluPabES2VVz36n73/3NLSPhF1Sv6aLrybxoYfB4gLrWqsBSUbnSxPpqZ7d/pwkvqU3U6vUurb8JGzjPACiURhz2jBD29jqal7kjMddyPaQrp0LSi+/uQ6Z2Pbl49jZytxmphAxK3JIDK1wRa5H0kjp2lc0vBq6g+VMZMvXBualrsqGmVZvA3G15dedlMUPj1OphK7q4OVmLI1jlYMb7+I2tOZysNxm9LydJi5inBbNfDTUxThKSkk7tY5VHUk7e0014cpPSRtsy4wjts+vYKgERUH9oA+U6mqHCCiczZLlJyZvmw8CAIAgCAIAgERzDwRMSmViVYfC43X/ACPKRsjGhetPyb6MiVMto+Z1eVaxxgwvaoSVLlwCcqgjdb6HUaXlXHF1Z6ZZvK3XzaPp3L/BqeFpCnTuerMd2Y7ky4qqVS4lRZa7XyZKTYjwQvGuYUw5KlSW+mvnMgqOO5yqVT2YARX0PU2IPWRc3+xNok4q/qr8lLwtJquJSle3aVQL+AJ1+gtKXGrjLii4yLJQ5MvmFccLxdVGDDC17NTIBKo2xX6fK0tJT/bT8dmVyh+6h2fxIu+CxtOot6bqw8jJddsJ/KyFOqcPmRwc0WOGcE66EC+pIPSepWQj8z0aJ2wh3k9HznhuBdK61T8ALXB0YXUgaag7yo6jl1TqlCL+hoj1fGrn3b/JZqeJQ9beuk5jRb1dQx7u8Zp/wb/r5zBMUkQ2OPfPrJcPlM72RHH27tP95PyQyRX4Zsp+YjaZsRrpcT0vBNZU8+rebN9WJlqvYuK38CLtyewFC9hmZzrbvWGlr+Eq+oWz36USDkQ5Wb+xNNUlVxXlHhR7aIzjTXS+5UjzJDHLbx3Il30ixq7v9Ct6nU/SX5LD+H+GJq5iLZUJt5sbbdOs6ZeChl37lt5iwi1cNVRrWKGxPQ2uD85oyEnW2zZjtqyKRE8lcSU01okBXQaWFgwHX18ZA6dmQsXpvyTuo4jhP1F4LUJbFYZgCAIAgCAIBgmARfGuKCkumrNt5ecrOo5v7eGl5JOJju2X2KW2IIYuNGO7DRj77+E5dZE1Llt7OhWPDjxfgleDcysHVKpuGNgx3BO1/GW/T+ozU1Cz3IOX0+PB2Q9vYuQM6Moyn8+Yf4XA+JSDpf4dR9LzPsD5q2LykMAMynrrt08pqsrVkeDNtc3GSkSWGoZ6tLEUCFZGRnQ9PMe1/lObpt/bWcZ+E+xd2xdtW17l/q8bUqM5p1qZIDrly1FBNs2Qkh7X1taXtOXTetJ7+xUTx7qntojeN4CjRu+F7RXHxLTzZLeQ8dtpEzMJceVK0yVjZbb4Xd0RK4ljqxJP+o3P1nPSsnye9nyy+2aslt77mwYm88yk2jwrtHtO9t03vtNWmWGDh3Zc9Ur/AOGKgYfA2vncCeo633Otp6H1KnTru/KPDljYtuRrJK1rsX6jOKXLz7kTx46Uv3P/ALRN0F2ZtpfcjFfWbYrwSXIqlO5NgCSeg1O/hLSKb8Fq7IxguT0XTg+Dq08Kr5TozZl6hTazWHvI+XgylHmvJVzz4O/ivH1H/avTrKtYz3o2vJR24SsF1rU3Icd0XyW/1Zuhk2lyxfjcSHcoZK48iT4BzHhcGzABjntfvZyLX67nfrJ1fU5t6lAhS6bFdlPud/H+badaiRTDhRq+YWuALgDxubSPnZbtj6UVrZvw8T0pepPvoiOU8eXxFHxLfSx/iQsStxyY6JeVYpY8tn1cGdWcyLwDMAQBAEA58diOzQva9oBQeN81VjcL3QPDfrtD7GSLwOOL07sxY5mzX31sROa61GUrufsXnS9OOvczUxIlSost+yI2viiWAG5IA8yToB7yVTU5Na8mi6xce/gv2D5sykU8RSek2guQbHp1/gy8hnOv4bYlJPBU/irls1c28QpVqAFN7sDfS4I0O0kV9Rx5eJEeWHfH/aUnA8vYmun5oyjdalT4/Sw7zKR4yUnyXIj+Hx9yWwvARTBC1WDEAE5RlNvLf6yuu6bXZuUmWEMycElor3GOKBapo2VuzbvE3UEix06/WXHTP0jJpXys+F99Jf8AZHzOubi4KPcYvmLEVP8A3Co8KfdH01PznX09Mxql2in+Tn55FsvcjqXFaqH4r/u1lfl/pfAyG5JcX9iltxapt7WiQo8wi3fW1uoNxOXzP0Xkwe6JKS/wRJ4D/wBpZKVUWFtrX9bjecVdB1ScH5Xn8n1LonT44mJGMV3a22GeaUn7l2kaO36e8k19l3I+XBcGyO4tSZ+zyi9s9/K4XeWNNE5fKuxW12xh5POG4Qd3PsP8ywpwfeR5nmP2R1YPhyUxZEC+g8fEywUIxRondZZ5ZPYBMtO+283du2yJY9bREv3a7uFAzeQII/UPCc3mXypyGlr/AAX2NTG3HW9/5NlXE9owple1YbUwmbfqNNvOeab8ub1rkhZj4sO77HRR4DiA4YYJRbUBjTy38SAdZPX71vskiFrC95NnfjOE1+zr4jE5LpRcIqm+uUi50AFgTYeczDFsTlZc9mP3cGlVStdyu8iMq4pC17JTZjlUtrooJCgm2pkbAju7ZIz5cadH0PG8eTamwNxct+nysesvyjOnhuGa+Zr7bX8fGAScAQBAEA116YZSp2IIPvAPk3MVPIdRsbG+2hhmUV/+vKMbWKk2I2FvLwIkTJojbDT/ACSMe6VUux1YhWsSrAgHUHRhfbTrOc1FeToG5exMcG4etK9ZqgNZLNTRl/L01sx8TtfpJeHkY8Z7k+5Dyqr5R1Fdi7Y3iPb0yEVCGFiWIYA7G1t7HrL1xjfB69yni5Uz7lUXgWIL3zqoAAAtmDW/uN9j6Srh0etpqS9yfLqck014JrheDemrZ6ma50GyoB0BJlnh4zpi603IiZF/rT5RRF8Y5hw1LTPne/wU+98zsPnLajpF9vfWl9xCmyR815ixgq4mrVQELUbMLjUaDe3pO1wanTjqD8oq8rCtjPkls4KWIYbGTOMWiuaW+5uPEGtsDNcqku4477M5atZm3Py0nhS0+x64rwi68F4pmooTuoyn1Gx9xPjX6gwlVnTjH3af+Tt+l59dtShvuvY6avER4yn9Fp7LR2xOjhVFnJYju20v1J8JZ4OK3LlJdiqzsn4eC8ksaG0uoxS8dio/LPQpfaetA43xFjltt1NgJXZfUJUT4qOyzx8NWx25G5OK0yvZg94C5tYg/wCJH/8A1put7h+Ge30xc1339SPXHKzMB0NifOU01OT5SfdlrUoxXFFu5JxtIU3zsitnsLlQxWwPXUjedD0ltVPf1KLqq1ate6ODm7nOtSrijhFV8q3qORmW52VTcDbU69ZIvyeL4x0aKMblFyns4a/N9Wrh6lKtSRTURlBUnS4tc6ED5zTPJlpxm1tkiOPHkpwUu32OLk/ENh69Woy6CgQtiCC2YWFxt4zGBTOMm2hn2KUVoluE0zVqGpUNwpzNf+9z8I/n2lsisZ9CpDQekwYPcAQBAEAQD5pz6zU6lQoxXvKbdDmHUHQ6iPYFXTBtiCt1CNmANTLYMupJK/qFj6zRkWKupzfsbK4uU0iWrYFQCEB1tcnU6f8AO05D1VKfxeDqYwfD7kgnD6rrdTTN/wC7UW8bg/aWVfS/USnCS0QZ56rbhJdyZ4VguxphO7pvlFhe99BOgqUYQS2t/wDBS2Sc5uWux1Fpue/Y1JnzDnDiNYYiotQv2Wb8sEkLl6Wtofedj0yih1KUUuXuWFE4qPjuQyurbG3kdJaalHyTVYpBsLfrrMqZ5cVvaOKvTA+K3sf8TbGW/BFvpqmvjSNNHCvUOWmjP6DY+BOw6TRdlQh2m9FFlYsYWf0/BP8AD+T6ja1Wyj9K2Le52Ep7+sJdqkeI0P3LdwvgyU1yqot1vqT6nrOUzGrrnOaW35N8YKqW4dn9TUvD6a1+8oyn4bjRSbW+056KrpyXCfZPwX/9S7CU4eUywJT0H8fxaXEeOvhZWSUl83ucFfHKGy6Aj9Wl/TylRmZ2RXLUY9iyxsOqUU2zH9V4kSHX1a7lqSJc+mwa7Efj1puNFolv1Pf+JNl1KiT263sjfsrUtKf8kPZcOrtmVnbQBBYAeGuu80TbzLFCMOMUba4PEg5zluT8GjBE6k+/0/zGcoqzjE24UpShyZ2cRxKf0dJAimrVquSxW7ZEtYId7Fj08DJVEeFKh9SJbLla5/REpwrgDFM1QGmPM94+eXZfeTK8CmPdruRp5tsn5M47hlK3cepf109jaZeDTLu13/JhZtseyfY4sPw9ad9Cbm5Ym5Nh1kiuqFa1FEay2U33Ljy9hyyIo6nM3z3+U3NmsuwE8gzAEAQBAMGAV7j/AAV6r9olibAFTptexB2mUwV/F4CqgJekQADc6Eet7yD1L/xpaJWEk7o7ILG48ID4zlKqefY6iUlE1PxOotMtTvra6je/lJFdct+i5PuR7OEoerx8HL/V1qg1p1QfFWC/eTYdNug9fT7kN51Mo/QufDqjdmga98o3NzoBues6KqLjBbKSzTntHnF4Val72N9w1iD7TfXlqD7SX/DM8LF7FY4lybTbVL0z/p1Q+ol1i9asXbfJfye1bKHkgK3KeKByqVK/qDWHuDrLaPWcXW2nv6G/1+xKcN5IQd6qS58Nk9+pldk9Ytl2qXFEaVzZZcNgVQZUUADoBYSpsslJ7k9s0Sly7nQKV5pbS7e54k9eTW+ICkgC9uvSUGd1WMLHGC2yzxenO2PORH1SGuTqZzlls7Jc5dzoqalVDhDwYwOOWm/eNlIN/a1pbdKnJ2a2QOpxj6e9HDxrmeme6lMOfFxoPQToeLflbKBSa9yqVcQzbnTwGg+U1rHr3vitnt32a1tnhUmzjH6fweOUjdSoX2I9DItmZVTLXckwxLLVtfyTONorTAym96aM2t7OR3h5WttKfLlCdu4d0W2LGUKtSWiZ4DlRaNVySFoIFB1yMxLORpp8QA95eY9XwLZT32fG0iWrYgsAz9dVXoB4nxMltkY605XNRRVqVilPs82VQL5tTck6Wt0nkEZy9y/VxWHWsroua/dYHpoNRDBfuEcPFGmq7kDU+J/xMA74AgCAIAgEPieNBXZLWK6a9fSAbMPxZT8Yt59IYNvFArUagJFmQi/qNP4mjIhzrlE2VS42KR8UxtW638P4nNUw1JJnTWy2t/YmuZwKGJ10p10R18FYjX20knIol6i4+fKImLkJVvl48M3du9MF+yqKgAuSpyC9tQTte4m/91mxXeJq/b4cpeTUeYLnL87TXkPNsjprt9keqY4cJ7TPVTGjZVZyfAfydJW1YV0/CZNnk0x86JfgdGqLs/dDbJ/J6To8DEsoXxSKTMyYXP4UShpL4CWinJdiD38nNU4hY2UDTSUGT1h1zcYxLSnAVkeTejScYLi6etv8TFPXJTkotJIzZ0xKO02dTV1y3uAPlLZ3Uy/3IrvTs90yo8ZrpTBVSbMSd7nUdL7ShjUsnJ+HtFF27nRjKbe2/BoweK/LB6W676SJlUena4om4t3qVcmc1Wi9ZglNWdmBsqi53Gp8B6yx6ZT8XNexW9RuXHh9TPEuT8ZRGZ6JZbXJpnPl/cBr8gZfbKUhLdPb/rNVk+EXI91w5ySJPDcPVhezkeIIA895Xq/Mm/hWkWHo4cV8b2zsoYamgs1LMDuWBJPoynSarHbGWvT2v+zZCFEo75aZ4FKgzZVdhrqjgnQakBgPvFePGySko8fsJ3uuDUnv7k2NSAfhFj/gD2l0lpaKnbfdm+rUzH6DyGwEyYJTinNVJsLWoMlSlV7PIEqKRe+mhGhuJ5B0cjVqiqlMKOz75Y6XzaWvrcDptMsF0EwDMAQBAEAQCF5h4eGXtR8SjXzXwMAg6LG2m41t4jy856BG4/G0iRmUt00JVluQQVYbG4HtPMkZXkotVu848GP30/iczbHjNr7nQ1zcop/Y98WxCMoBLs97lmYkaWyqL7AayXZc5zUkvBGrq4wcW/Jcq3EFx2A/psGhVqS02NJiO+inUUzfXUdZY27trTRX1OFdjTKNV+I+I+kkx2kaGSfDuN1KfXMB0b+J6R5bLRgOZqT/AB/lt57exmdglFxlM6h1+cwCF4tUoqS4q5W65db+oOkh5OFXf5RJoyrKn28Fcr8Ya/cOnmLSHDotK7Nsly6tb7JGF47UHQfWeZdEp9mwurT90iPxdc1Gud/KT8TFhQtRIeTlTva5HZh2y0fn9zKbqC/1OmXOF2x9svP4fVmoUHNRGDVGuo2JW2hN9hLbBrcK+5V5s1OzsSfEeZbaZgvkveb57CTuJD8FY4hj0q3zUkbNoWqAFvW42mJRTWmeotp7RHcYwIw1GjULgriPgQA5lGW9zrqLW+c0u2Na1IzGtzbfue6DaLmUgMAUNrEqRoR4ibVJa3E8tNPizYUF76HSx8ZlR9zDN1Mz0YJjg/BalZhoVTfOR4dF84bBNPyZSYHPUrMx/uLC/wBp52CI4ZwFFrnDYgMTYtRqKSudRuDbqI2CWxvLbIl8NVqhwRYNUOUi+vvM7BZKYNhfewvMA9wBAEAQDXiUurDxB+0AoysVNx0nsEdxehfvr7j7zAK1jcFmbMCqj+9mIAA6EyuzMZykponYt6inCRnDdgmiDtW6sQcvsOvvNPqOtarjto3KuM5bnPSZ24DGVKOY0V7MvvYKD52vsNjpMuOVOCa+FjeNCepLaIbGDvajUkk7dfSKbL67NWvsebq6Jw3UjXTWWutlb7HsrAPPZ+3pANZpwDAgHTTwTn+0nyA1miOVVKXCL2zdLGtjDnJdj0cE4OXIwI3B0+89ykuPY8RW339vJPcDwgFnexCdNxca/SV+PgtXuc3ssLcyLpUII6MTxN6hNu6p6Dc+plqitfk4z5TOzBz40/lt4nu+zXv9JDzreFL15JWFDnatnnF8Ax2JFOqF7WnYCnZl7iiwy5Ta23nK/hbZX2WyWp112NNn0Dg/LmbBUqOLXvUzdMrWZB0GYdbaHpLDFhKurjIg5E4zt5RITmXhtKhXo06bkGsTcObimtwAwO9r3HtJWzQWLg3K6U+9VIdgdAPgHsdz6wCxgTAMwDhxHDEerTqm+anfLY6a+PzgHaIBmAIAgCAIBgwCl8RwrU3NxYEmx6H0nrYORlvMgq2Ooi5BF7H/AKTy0h9zbSUKPsBPMYpsy5M5MXiRcZmABIA8O8QL+nnMOyMXpszGty8GridEpUak1iUbVh1t+nykDPsfwfkm4Va1L7HIksIvemQZeWjZaZMGFQkgKCSdgAST6AQC2cF5Dq1LNXPZJ+kWNQ+vRYBYOO8qYWnhXKU7NTUlXucxP+o9R5TVc9QZtpW5oqFej3kUFiSST6L/AMZGq6fXGHZ937kqzPsnNb8J+DpWofhcZl89GX9p/gzKw+3GT2vb6oPL78orT9/ozOKa1PKLgXtroTvckSXVXwrUSJbZzk3o4lE2mtHoLMA68BwR8UciMq5bMxa5020A3kTMx/Xjx3ruSsXI9CXLW+x9B4DwkYaiKQYtYk3PixubDoPKe6avShxTNV9nqz5NFVxuA4hhqlXFJWptmck0STlZBtodmt4TcavwRGN40MXXp1shXIqhlNjqrXNj1HnMgstDGY6s6VVQLSzAZAwHdO7Od206CYBbxAMwBAEAQBAEAQBAEA8VaQYEMAQehgEBxDgB3pf/AJP8GZ2CjcRwzdtlKkFmCrfS5Nha50mQWPhnJJ7rV3Ghuaa6g+TNMPx2BW+auU8XUrN2dHMpPdKlQgXoNTppKSWLd6nJ/Ut45NPppLyRmL4dUpP2dW2dVAaxuL2vv10YTz1B8Ywi/KM9PjycmcFNCWygEk6AAEk+gGpljh3qytIhZdLhPeuxbeCcj1qtmrHsUPTQ1CPTZfeSyIX7g/AqGGFqSAHqx1Y+pMAkrQCJ5pYf0la/6SPnIua9UtkrC73RKZypwk4ihUfN+bTqMgJ6rYEL5HXeeMC1zqTZ6zq1CzsMTh73VhZhofUeMnRal4Ij2vJz8S6TJg44BuweEqVTamjMfLYep2EbBd+V+CPQztUIzOF0XXLa/Xrv9JhsHnj2ExFWvSRWZaBBzshsQ2/e120HzmAa/wDuXROrvVY+ZH8gzOwQ/F+W1o1qOVmyVWym9rqfHzgEunKRT/0sRUQ/T5AiYAOIxWHq0kdxVWq2W+U3FupIEAs4gGYAgCAIAgCAIAgGDAIPiPMApVuzy5rAFgDZrHqoOhEArPPOJSuqPTa4AYEagqQQdR0MyDv4jzWzZMPgx2ldlW7brT0Fz5kfITAJblKniVolcV8ascrEhiynW5t5k28phj2IjmDlatVrvVQoQwFgSQbgWI28hKvNwZ3S5wZZ4WbCqPCaKxi+VcUrZlpOGGzIwuPMEMLSDXjZNb7InTycaxeT6DyjTxC4dRijeoCbXILZf7cxGl5eY/qcP6nkpMjhz/p+Cbm80mjF4laas7kKqi5J6CeZTjBcmeoxcnqPko3MXMIxAFOlfswbsxFs9tgL6gXnP9Qz42LhAvsDAlCXqTPH4e4jJiKtE7VF7RfVCFP0I+U39Jt7cGR+qV9ozRYOJcuK9U1lqslx+YtgUNuuvwnzEtlXxlvZWKzcdNFW4xhSqI4ZHptcI6sCH8gN76H5Tds1E9y9y3RemlV2NTMLgbKPEab2OmvhGwWqjRVQAoAA2AFhMA92gC0AzAIrj2CeoKeS3cqKxubaDwgEoIAtAMwBAEAQBAEAQBABgHNi8bTpi7sF9d/aAQOL5lpMSKVI1WOhOW9x4aAmZBAcWpv2bM9IoN7FSu46eOwmdg9cv8DxdMZ6INPOATmKXI8wwJE8gm2q8QQFm7MhRc3C7DfYiAS3L/Ev6iiKhXKbkEdNDuPEbQCTgCAIBy8SwS1qbU3+FhrbeabqlbHgzZVY6580QKcm0+tSoR4DKPsJXro9K8lg+rXMlOF8Do0CTTSzHQsSWYjwuZPpx66VqKINuTbc/iZ14+jnpul8uZSMw3FxvN5pPm+OwhoNUw4dXpXFRbWOV9QdvhvvaZBM8N5qp0MPTpBHeoo1AGVQSSR3jvv0vMMGwcXxpqUnak4pM4GVF6f6i3e99IBcxAMwBAEAQBAEAQBAEAQBAEAQDBgEJjOCdpilqtlNMLYoQTc+m0AmKNFVFlUKPIAfaAQnOCg0kBIF6qDXzMAngIBhlBFjAMUqQUWUAAbACwgHuAIAgCAYgFc4tgq1bEhAXWll1YXtf52ve0A8NyiDvWY+q3+5mQQXGOEdhUVEOYuNAq2O9tR7wDpw3BMTRYVVprmHTuv8wf41gEzheZNctamUbyvb3BsR9ZgE/SqBgCpBB1BHUQD3AEAQBAEAQBAEAQBAEAQBAEAQBAOTiHD1rAB72BvobaiAdQEAzAEAQBAEAQBAEATAK9g0FXG1H3FMBVuDa/l421+cyCwCAcfFcF2tNk0BI0Yi9v5gGeFYLsaS075svX18PKAdkAQBAEAQBAEAQBAEAQBAEAQBAEAQBAEAQBAEAQBAEAQDBgGjD4RELFVALat5wDogCAIAgCAIAgCAIAgCAIAgCAIA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600"/>
            <a:ext cx="48898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352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Chow</dc:creator>
  <cp:lastModifiedBy>Peter Chow</cp:lastModifiedBy>
  <cp:revision>21</cp:revision>
  <dcterms:created xsi:type="dcterms:W3CDTF">2015-08-20T01:05:06Z</dcterms:created>
  <dcterms:modified xsi:type="dcterms:W3CDTF">2015-08-26T20:20:52Z</dcterms:modified>
</cp:coreProperties>
</file>