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7"/>
  </p:notesMasterIdLst>
  <p:sldIdLst>
    <p:sldId id="293" r:id="rId3"/>
    <p:sldId id="365" r:id="rId4"/>
    <p:sldId id="366" r:id="rId5"/>
    <p:sldId id="367" r:id="rId6"/>
  </p:sldIdLst>
  <p:sldSz cx="10160000" cy="5715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87" d="100"/>
          <a:sy n="87" d="100"/>
        </p:scale>
        <p:origin x="-588" y="-9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3A6B94-B5A6-4986-9CA9-DCE1D578BCD8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6CD08E-BB42-49E4-8BDA-890DD849C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429B06-2ECF-4D6C-A874-25C225F3F16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78" y="2209428"/>
            <a:ext cx="91440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7AA3-21DD-4451-837B-F58D03263111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0046CB-84FE-4157-A0FE-1D9D6A56C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00"/>
            </a:lvl1pPr>
            <a:lvl2pPr marL="380985" indent="0">
              <a:buNone/>
              <a:defRPr sz="1200"/>
            </a:lvl2pPr>
            <a:lvl3pPr marL="761970" indent="0">
              <a:buNone/>
              <a:defRPr sz="1000"/>
            </a:lvl3pPr>
            <a:lvl4pPr marL="1142954" indent="0">
              <a:buNone/>
              <a:defRPr sz="800"/>
            </a:lvl4pPr>
            <a:lvl5pPr marL="1523939" indent="0">
              <a:buNone/>
              <a:defRPr sz="800"/>
            </a:lvl5pPr>
            <a:lvl6pPr marL="1904924" indent="0">
              <a:buNone/>
              <a:defRPr sz="800"/>
            </a:lvl6pPr>
            <a:lvl7pPr marL="2285909" indent="0">
              <a:buNone/>
              <a:defRPr sz="800"/>
            </a:lvl7pPr>
            <a:lvl8pPr marL="2666893" indent="0">
              <a:buNone/>
              <a:defRPr sz="800"/>
            </a:lvl8pPr>
            <a:lvl9pPr marL="304787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7AA3-21DD-4451-837B-F58D03263111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6A6D39-6EF9-4CFA-91C3-C7AA1DDD6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0985" indent="0">
              <a:buNone/>
              <a:defRPr sz="2300"/>
            </a:lvl2pPr>
            <a:lvl3pPr marL="761970" indent="0">
              <a:buNone/>
              <a:defRPr sz="2000"/>
            </a:lvl3pPr>
            <a:lvl4pPr marL="1142954" indent="0">
              <a:buNone/>
              <a:defRPr sz="1700"/>
            </a:lvl4pPr>
            <a:lvl5pPr marL="1523939" indent="0">
              <a:buNone/>
              <a:defRPr sz="1700"/>
            </a:lvl5pPr>
            <a:lvl6pPr marL="1904924" indent="0">
              <a:buNone/>
              <a:defRPr sz="1700"/>
            </a:lvl6pPr>
            <a:lvl7pPr marL="2285909" indent="0">
              <a:buNone/>
              <a:defRPr sz="1700"/>
            </a:lvl7pPr>
            <a:lvl8pPr marL="2666893" indent="0">
              <a:buNone/>
              <a:defRPr sz="1700"/>
            </a:lvl8pPr>
            <a:lvl9pPr marL="3047878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00"/>
            </a:lvl1pPr>
            <a:lvl2pPr marL="380985" indent="0">
              <a:buNone/>
              <a:defRPr sz="1200"/>
            </a:lvl2pPr>
            <a:lvl3pPr marL="761970" indent="0">
              <a:buNone/>
              <a:defRPr sz="1000"/>
            </a:lvl3pPr>
            <a:lvl4pPr marL="1142954" indent="0">
              <a:buNone/>
              <a:defRPr sz="800"/>
            </a:lvl4pPr>
            <a:lvl5pPr marL="1523939" indent="0">
              <a:buNone/>
              <a:defRPr sz="800"/>
            </a:lvl5pPr>
            <a:lvl6pPr marL="1904924" indent="0">
              <a:buNone/>
              <a:defRPr sz="800"/>
            </a:lvl6pPr>
            <a:lvl7pPr marL="2285909" indent="0">
              <a:buNone/>
              <a:defRPr sz="800"/>
            </a:lvl7pPr>
            <a:lvl8pPr marL="2666893" indent="0">
              <a:buNone/>
              <a:defRPr sz="800"/>
            </a:lvl8pPr>
            <a:lvl9pPr marL="304787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7AA3-21DD-4451-837B-F58D03263111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1221F4-0831-4D96-97FB-7F95B1DE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7AA3-21DD-4451-837B-F58D03263111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B5C80A-C3E5-4752-BE9D-F16E093B6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7AA3-21DD-4451-837B-F58D03263111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A11C04-371E-4A02-A7C9-272FE1AD9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 userDrawn="1"/>
        </p:nvSpPr>
        <p:spPr>
          <a:xfrm>
            <a:off x="9688513" y="71438"/>
            <a:ext cx="492125" cy="55943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rPr>
              <a:t>哥倫比亞華人基督教會</a:t>
            </a: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rPr>
              <a:t>            信     望     爱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rPr>
              <a:t>     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cs typeface="+mn-cs"/>
              </a:rPr>
              <a:t>    </a:t>
            </a:r>
            <a:endParaRPr lang="en-US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64" y="265212"/>
            <a:ext cx="9396536" cy="52565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/>
          <p:nvPr userDrawn="1"/>
        </p:nvSpPr>
        <p:spPr>
          <a:xfrm>
            <a:off x="9688513" y="71438"/>
            <a:ext cx="492125" cy="55943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rPr>
              <a:t>哥倫比亞華人基督教會</a:t>
            </a: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rPr>
              <a:t>            信     望     爱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rPr>
              <a:t>     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cs typeface="+mn-cs"/>
              </a:rPr>
              <a:t>    </a:t>
            </a:r>
            <a:endParaRPr lang="en-US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1882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700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00"/>
            </a:lvl4pPr>
            <a:lvl5pPr marL="1523939" indent="0" algn="ctr">
              <a:buNone/>
              <a:defRPr sz="1300"/>
            </a:lvl5pPr>
            <a:lvl6pPr marL="1904924" indent="0" algn="ctr">
              <a:buNone/>
              <a:defRPr sz="1300"/>
            </a:lvl6pPr>
            <a:lvl7pPr marL="2285909" indent="0" algn="ctr">
              <a:buNone/>
              <a:defRPr sz="1300"/>
            </a:lvl7pPr>
            <a:lvl8pPr marL="2666893" indent="0" algn="ctr">
              <a:buNone/>
              <a:defRPr sz="1300"/>
            </a:lvl8pPr>
            <a:lvl9pPr marL="3047878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7AA3-21DD-4451-837B-F58D03263111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FE1401-129C-4591-B937-AB68D9D06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7AA3-21DD-4451-837B-F58D03263111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DC2C6-21B1-4F94-8D9B-1714D826E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7AA3-21DD-4451-837B-F58D03263111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0EB15C-0437-48FF-B4AE-94844B2E1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7AA3-21DD-4451-837B-F58D03263111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9C65B5-3AAC-4A8C-8DA0-FBBBD268E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7AA3-21DD-4451-837B-F58D03263111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165653-C087-499A-BD39-8D640421F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7AA3-21DD-4451-837B-F58D03263111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EB42C-43CB-4E8E-A4AC-EF0FAB1C4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138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532A4-C179-401F-AFBA-904663CDF786}" type="datetime1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5297488"/>
            <a:ext cx="3216275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5297488"/>
            <a:ext cx="23701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5FBD95-BD7E-40D9-82E0-F99060CC1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905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9688513" y="71438"/>
            <a:ext cx="492125" cy="55943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rPr>
              <a:t>哥倫比亞華人基督教會</a:t>
            </a: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rPr>
              <a:t>            信     望     爱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rPr>
              <a:t>     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cs typeface="+mn-cs"/>
              </a:rPr>
              <a:t>    </a:t>
            </a:r>
            <a:endParaRPr lang="en-US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">
            <a:hlinkClick r:id="" action="ppaction://media"/>
          </p:cNvPr>
          <p:cNvPicPr>
            <a:picLocks noRot="1" noChangeAspect="1"/>
          </p:cNvPicPr>
          <p:nvPr userDrawn="1">
            <a:videoFile r:link="rId13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76197" tIns="38098" rIns="76197" bIns="3809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1520825"/>
            <a:ext cx="87630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wrap="square" lIns="76197" tIns="38098" rIns="76197" bIns="3809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E3CBA16-BD28-4FD7-9B71-DB0E1ED8A581}" type="datetime1">
              <a:rPr lang="en-US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wrap="square" lIns="76197" tIns="38098" rIns="76197" bIns="38098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wrap="square" lIns="76197" tIns="38098" rIns="76197" bIns="3809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BD6D3F4-49E0-4120-BDE1-BD6AA82995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FFFF00"/>
          </a:solidFill>
          <a:latin typeface="Arial" charset="0"/>
          <a:cs typeface="Arial" charset="0"/>
        </a:defRPr>
      </a:lvl2pPr>
      <a:lvl3pPr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FFFF00"/>
          </a:solidFill>
          <a:latin typeface="Arial" charset="0"/>
          <a:cs typeface="Arial" charset="0"/>
        </a:defRPr>
      </a:lvl3pPr>
      <a:lvl4pPr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FFFF00"/>
          </a:solidFill>
          <a:latin typeface="Arial" charset="0"/>
          <a:cs typeface="Arial" charset="0"/>
        </a:defRPr>
      </a:lvl4pPr>
      <a:lvl5pPr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FFFF00"/>
          </a:solidFill>
          <a:latin typeface="Arial" charset="0"/>
          <a:cs typeface="Arial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FFFF00"/>
          </a:solidFill>
          <a:latin typeface="Arial" charset="0"/>
          <a:cs typeface="Arial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FFFF00"/>
          </a:solidFill>
          <a:latin typeface="Arial" charset="0"/>
          <a:cs typeface="Arial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FFFF00"/>
          </a:solidFill>
          <a:latin typeface="Arial" charset="0"/>
          <a:cs typeface="Arial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188913" indent="-188913" algn="l" defTabSz="760413" rtl="0" fontAlgn="base">
        <a:lnSpc>
          <a:spcPct val="90000"/>
        </a:lnSpc>
        <a:spcBef>
          <a:spcPts val="838"/>
        </a:spcBef>
        <a:spcAft>
          <a:spcPct val="0"/>
        </a:spcAft>
        <a:buFont typeface="Arial" charset="0"/>
        <a:buChar char="•"/>
        <a:defRPr sz="2300" kern="1200">
          <a:solidFill>
            <a:schemeClr val="bg1"/>
          </a:solidFill>
          <a:latin typeface="+mn-lt"/>
          <a:ea typeface="+mn-ea"/>
          <a:cs typeface="+mn-cs"/>
        </a:defRPr>
      </a:lvl1pPr>
      <a:lvl2pPr marL="569913" indent="-188913" algn="l" defTabSz="760413" rtl="0" fontAlgn="base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950913" indent="-188913" algn="l" defTabSz="760413" rtl="0" fontAlgn="base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331913" indent="-188913" algn="l" defTabSz="760413" rtl="0" fontAlgn="base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712913" indent="-188913" algn="l" defTabSz="760413" rtl="0" fontAlgn="base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750" y="554038"/>
            <a:ext cx="7993063" cy="5108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證道</a:t>
            </a:r>
            <a:endParaRPr lang="en-US" altLang="zh-TW" sz="4800" b="1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+mn-lt"/>
              <a:ea typeface="黑体" pitchFamily="49" charset="-122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  </a:t>
            </a:r>
            <a:endParaRPr lang="en-US" altLang="zh-TW" sz="1200" b="1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+mn-lt"/>
              <a:ea typeface="黑体" pitchFamily="49" charset="-122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馬其頓呼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聲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+mn-lt"/>
              <a:ea typeface="黑体" pitchFamily="49" charset="-122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j-ea"/>
                <a:cs typeface="+mn-cs"/>
              </a:rPr>
              <a:t>Macedonian 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j-ea"/>
                <a:cs typeface="+mn-cs"/>
              </a:rPr>
              <a:t>Call</a:t>
            </a: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j-ea"/>
                <a:cs typeface="+mn-cs"/>
              </a:rPr>
              <a:t> </a:t>
            </a:r>
            <a:endParaRPr lang="en-US" altLang="zh-TW" sz="4600" b="1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+mj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+mn-lt"/>
              <a:ea typeface="黑体" pitchFamily="49" charset="-122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講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員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: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朱永良牧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師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+mn-lt"/>
              <a:ea typeface="黑体" pitchFamily="49" charset="-122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Speaker: Pastor Zhu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 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+mn-lt"/>
              <a:ea typeface="黑体" pitchFamily="49" charset="-122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徒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/Acts 16:1-15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0" y="692150"/>
            <a:ext cx="3644900" cy="1481138"/>
          </a:xfrm>
        </p:spPr>
        <p:txBody>
          <a:bodyPr>
            <a:normAutofit fontScale="90000"/>
          </a:bodyPr>
          <a:lstStyle/>
          <a:p>
            <a:pPr defTabSz="761970" fontAlgn="auto">
              <a:spcAft>
                <a:spcPts val="0"/>
              </a:spcAft>
              <a:defRPr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马其顿的呼声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16:1-15)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5298" name="Content Placeholder 2"/>
          <p:cNvSpPr txBox="1">
            <a:spLocks/>
          </p:cNvSpPr>
          <p:nvPr/>
        </p:nvSpPr>
        <p:spPr bwMode="auto">
          <a:xfrm>
            <a:off x="3930650" y="528638"/>
            <a:ext cx="5735638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94" tIns="38097" rIns="76194" bIns="38097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3300">
                <a:solidFill>
                  <a:srgbClr val="FFFFFF"/>
                </a:solidFill>
                <a:latin typeface="Calibri" pitchFamily="34" charset="0"/>
              </a:rPr>
              <a:t>一、有基础预备 </a:t>
            </a:r>
            <a:r>
              <a:rPr lang="en-US" altLang="zh-CN" sz="3300">
                <a:solidFill>
                  <a:srgbClr val="FFFFFF"/>
                </a:solidFill>
                <a:latin typeface="Calibri" pitchFamily="34" charset="0"/>
              </a:rPr>
              <a:t>1-5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zh-CN" altLang="en-US" sz="3000">
                <a:solidFill>
                  <a:srgbClr val="FFFFFF"/>
                </a:solidFill>
                <a:latin typeface="Calibri" pitchFamily="34" charset="0"/>
              </a:rPr>
              <a:t>有才可塑  </a:t>
            </a:r>
            <a:r>
              <a:rPr lang="en-US" altLang="zh-CN" sz="3000">
                <a:solidFill>
                  <a:srgbClr val="FFFFFF"/>
                </a:solidFill>
                <a:latin typeface="Calibri" pitchFamily="34" charset="0"/>
              </a:rPr>
              <a:t>1-3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zh-CN" altLang="en-US" sz="3000">
                <a:solidFill>
                  <a:srgbClr val="FFFFFF"/>
                </a:solidFill>
                <a:latin typeface="Calibri" pitchFamily="34" charset="0"/>
              </a:rPr>
              <a:t>有章可循  </a:t>
            </a:r>
            <a:r>
              <a:rPr lang="en-US" altLang="zh-CN" sz="3000">
                <a:solidFill>
                  <a:srgbClr val="FFFFFF"/>
                </a:solidFill>
                <a:latin typeface="Calibri" pitchFamily="34" charset="0"/>
              </a:rPr>
              <a:t>4-5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3300">
                <a:solidFill>
                  <a:srgbClr val="FFFFFF"/>
                </a:solidFill>
                <a:latin typeface="Calibri" pitchFamily="34" charset="0"/>
              </a:rPr>
              <a:t>   二、有明确方向  </a:t>
            </a:r>
            <a:r>
              <a:rPr lang="en-US" altLang="zh-CN" sz="3300">
                <a:solidFill>
                  <a:srgbClr val="FFFFFF"/>
                </a:solidFill>
                <a:latin typeface="Calibri" pitchFamily="34" charset="0"/>
              </a:rPr>
              <a:t>6-10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zh-CN" altLang="en-US" sz="3000">
                <a:solidFill>
                  <a:srgbClr val="FFFFFF"/>
                </a:solidFill>
                <a:latin typeface="Calibri" pitchFamily="34" charset="0"/>
              </a:rPr>
              <a:t>         三一神的引导  </a:t>
            </a:r>
            <a:r>
              <a:rPr lang="en-US" altLang="zh-CN" sz="3000">
                <a:solidFill>
                  <a:srgbClr val="FFFFFF"/>
                </a:solidFill>
                <a:latin typeface="Calibri" pitchFamily="34" charset="0"/>
              </a:rPr>
              <a:t>6-7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zh-CN" altLang="en-US" sz="3000">
                <a:solidFill>
                  <a:srgbClr val="FFFFFF"/>
                </a:solidFill>
                <a:latin typeface="Calibri" pitchFamily="34" charset="0"/>
              </a:rPr>
              <a:t>           很积极的行动  </a:t>
            </a:r>
            <a:r>
              <a:rPr lang="en-US" altLang="zh-CN" sz="3000">
                <a:solidFill>
                  <a:srgbClr val="FFFFFF"/>
                </a:solidFill>
                <a:latin typeface="Calibri" pitchFamily="34" charset="0"/>
              </a:rPr>
              <a:t>8-10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3300">
                <a:solidFill>
                  <a:srgbClr val="FFFFFF"/>
                </a:solidFill>
                <a:latin typeface="Calibri" pitchFamily="34" charset="0"/>
              </a:rPr>
              <a:t>    三、有成功登陆 </a:t>
            </a:r>
            <a:r>
              <a:rPr lang="en-US" altLang="zh-CN" sz="3300">
                <a:solidFill>
                  <a:srgbClr val="FFFFFF"/>
                </a:solidFill>
                <a:latin typeface="Calibri" pitchFamily="34" charset="0"/>
              </a:rPr>
              <a:t>11-15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zh-CN" altLang="en-US" sz="3000">
                <a:solidFill>
                  <a:srgbClr val="FFFFFF"/>
                </a:solidFill>
                <a:latin typeface="Calibri" pitchFamily="34" charset="0"/>
              </a:rPr>
              <a:t>             找到滩头阵地  </a:t>
            </a:r>
            <a:r>
              <a:rPr lang="en-US" altLang="zh-CN" sz="3000">
                <a:solidFill>
                  <a:srgbClr val="FFFFFF"/>
                </a:solidFill>
                <a:latin typeface="Calibri" pitchFamily="34" charset="0"/>
              </a:rPr>
              <a:t>11-12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zh-CN" altLang="en-US" sz="3000">
                <a:solidFill>
                  <a:srgbClr val="FFFFFF"/>
                </a:solidFill>
                <a:latin typeface="Calibri" pitchFamily="34" charset="0"/>
              </a:rPr>
              <a:t>             愿意忠心摆上 </a:t>
            </a:r>
            <a:r>
              <a:rPr lang="en-US" altLang="zh-CN" sz="3000">
                <a:solidFill>
                  <a:srgbClr val="FFFFFF"/>
                </a:solidFill>
                <a:latin typeface="Calibri" pitchFamily="34" charset="0"/>
              </a:rPr>
              <a:t>13-15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>
          <a:xfrm>
            <a:off x="106363" y="63500"/>
            <a:ext cx="10053637" cy="5651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700" u="sng" smtClean="0"/>
              <a:t>Ac 16:1</a:t>
            </a:r>
            <a:r>
              <a:rPr lang="en-US" sz="2700" smtClean="0"/>
              <a:t> </a:t>
            </a:r>
            <a:r>
              <a:rPr lang="zh-CN" altLang="en-US" sz="2700" smtClean="0"/>
              <a:t>保罗来到特庇，又到路司得。在那里有一个门徒，名叫提摩太，是信主之犹太妇人的儿子，他父亲却是希腊人。</a:t>
            </a:r>
            <a:r>
              <a:rPr lang="en-US" altLang="zh-CN" sz="2700" smtClean="0"/>
              <a:t>	</a:t>
            </a:r>
          </a:p>
          <a:p>
            <a:pPr marL="0" indent="0">
              <a:buFont typeface="Arial" charset="0"/>
              <a:buNone/>
            </a:pPr>
            <a:r>
              <a:rPr lang="en-US" sz="2700" u="sng" smtClean="0"/>
              <a:t>2</a:t>
            </a:r>
            <a:r>
              <a:rPr lang="en-US" sz="2700" smtClean="0"/>
              <a:t> </a:t>
            </a:r>
            <a:r>
              <a:rPr lang="zh-CN" altLang="en-US" sz="2700" smtClean="0"/>
              <a:t>路司得和以哥念的弟兄都称赞他。</a:t>
            </a:r>
            <a:r>
              <a:rPr lang="en-US" altLang="zh-CN" sz="2700" smtClean="0"/>
              <a:t>	</a:t>
            </a:r>
          </a:p>
          <a:p>
            <a:pPr marL="0" indent="0">
              <a:buFont typeface="Arial" charset="0"/>
              <a:buNone/>
            </a:pPr>
            <a:r>
              <a:rPr lang="en-US" sz="2700" u="sng" smtClean="0"/>
              <a:t>3</a:t>
            </a:r>
            <a:r>
              <a:rPr lang="en-US" sz="2700" smtClean="0"/>
              <a:t> </a:t>
            </a:r>
            <a:r>
              <a:rPr lang="zh-CN" altLang="en-US" sz="2700" smtClean="0"/>
              <a:t>保罗要带他同去，只因那些地方的犹太人都知道他父亲是希腊人，就给他行了割礼。</a:t>
            </a:r>
            <a:r>
              <a:rPr lang="en-US" altLang="zh-CN" sz="2700" smtClean="0"/>
              <a:t>	</a:t>
            </a:r>
          </a:p>
          <a:p>
            <a:pPr marL="0" indent="0">
              <a:buFont typeface="Arial" charset="0"/>
              <a:buNone/>
            </a:pPr>
            <a:r>
              <a:rPr lang="en-US" sz="2700" u="sng" smtClean="0"/>
              <a:t>4</a:t>
            </a:r>
            <a:r>
              <a:rPr lang="en-US" sz="2700" smtClean="0"/>
              <a:t> </a:t>
            </a:r>
            <a:r>
              <a:rPr lang="zh-CN" altLang="en-US" sz="2700" smtClean="0"/>
              <a:t>他们经过各城，把耶路撒冷使徒和长老所定的条规交给门徒遵守。</a:t>
            </a:r>
            <a:r>
              <a:rPr lang="en-US" altLang="zh-CN" sz="2700" smtClean="0"/>
              <a:t>	</a:t>
            </a:r>
          </a:p>
          <a:p>
            <a:pPr marL="0" indent="0">
              <a:buFont typeface="Arial" charset="0"/>
              <a:buNone/>
            </a:pPr>
            <a:r>
              <a:rPr lang="en-US" sz="2700" u="sng" smtClean="0"/>
              <a:t>5</a:t>
            </a:r>
            <a:r>
              <a:rPr lang="en-US" sz="2700" smtClean="0"/>
              <a:t> </a:t>
            </a:r>
            <a:r>
              <a:rPr lang="zh-CN" altLang="en-US" sz="2700" smtClean="0"/>
              <a:t>于是众教会信心越发坚固，人数天天加增。</a:t>
            </a:r>
            <a:r>
              <a:rPr lang="en-US" altLang="zh-CN" sz="2700" smtClean="0"/>
              <a:t>	</a:t>
            </a:r>
          </a:p>
          <a:p>
            <a:pPr marL="0" indent="0">
              <a:buFont typeface="Arial" charset="0"/>
              <a:buNone/>
            </a:pPr>
            <a:r>
              <a:rPr lang="en-US" sz="2700" u="sng" smtClean="0"/>
              <a:t>6</a:t>
            </a:r>
            <a:r>
              <a:rPr lang="en-US" sz="2700" smtClean="0"/>
              <a:t> </a:t>
            </a:r>
            <a:r>
              <a:rPr lang="zh-CN" altLang="en-US" sz="2700" smtClean="0"/>
              <a:t>圣灵既然禁止他们在亚细亚讲道，他们就经过弗吕家、加拉太一带地方。</a:t>
            </a:r>
            <a:r>
              <a:rPr lang="en-US" altLang="zh-CN" sz="2700" smtClean="0"/>
              <a:t>	</a:t>
            </a:r>
          </a:p>
          <a:p>
            <a:pPr marL="0" indent="0">
              <a:buFont typeface="Arial" charset="0"/>
              <a:buNone/>
            </a:pPr>
            <a:r>
              <a:rPr lang="en-US" sz="2700" u="sng" smtClean="0"/>
              <a:t>7</a:t>
            </a:r>
            <a:r>
              <a:rPr lang="en-US" sz="2700" smtClean="0"/>
              <a:t> </a:t>
            </a:r>
            <a:r>
              <a:rPr lang="zh-CN" altLang="en-US" sz="2700" smtClean="0"/>
              <a:t>到了每西亚的边界，他们想要往庇推尼去，耶稣的灵却不许。</a:t>
            </a:r>
            <a:r>
              <a:rPr lang="en-US" altLang="zh-CN" sz="2700" smtClean="0"/>
              <a:t>	</a:t>
            </a:r>
          </a:p>
          <a:p>
            <a:pPr marL="0" indent="0">
              <a:buFont typeface="Arial" charset="0"/>
              <a:buNone/>
            </a:pPr>
            <a:r>
              <a:rPr lang="en-US" sz="2700" u="sng" smtClean="0"/>
              <a:t>8</a:t>
            </a:r>
            <a:r>
              <a:rPr lang="en-US" sz="2700" smtClean="0"/>
              <a:t> </a:t>
            </a:r>
            <a:r>
              <a:rPr lang="zh-CN" altLang="en-US" sz="2700" smtClean="0"/>
              <a:t>他们就越过每西亚，下到特罗亚去。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-77788"/>
            <a:ext cx="9969500" cy="5672138"/>
          </a:xfrm>
        </p:spPr>
        <p:txBody>
          <a:bodyPr rtlCol="0">
            <a:normAutofit fontScale="92500" lnSpcReduction="20000"/>
          </a:bodyPr>
          <a:lstStyle/>
          <a:p>
            <a:pPr marL="0" indent="0" defTabSz="761970" fontAlgn="auto">
              <a:spcBef>
                <a:spcPts val="83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/>
              <a:t>	</a:t>
            </a:r>
          </a:p>
          <a:p>
            <a:pPr marL="0" indent="0" defTabSz="761970" fontAlgn="auto">
              <a:spcBef>
                <a:spcPts val="83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u="sng" dirty="0"/>
              <a:t>9</a:t>
            </a:r>
            <a:r>
              <a:rPr lang="en-US" sz="2900" dirty="0"/>
              <a:t> </a:t>
            </a:r>
            <a:r>
              <a:rPr lang="zh-CN" altLang="en-US" sz="2900" dirty="0"/>
              <a:t>在夜间有异象现与保罗。有一个马其顿人站着求他说：「请你过到马其顿来帮助我们。」</a:t>
            </a:r>
            <a:r>
              <a:rPr lang="en-US" altLang="zh-CN" sz="2900" dirty="0"/>
              <a:t>	</a:t>
            </a:r>
          </a:p>
          <a:p>
            <a:pPr marL="0" indent="0" defTabSz="761970" fontAlgn="auto">
              <a:spcBef>
                <a:spcPts val="83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u="sng" dirty="0"/>
              <a:t>10</a:t>
            </a:r>
            <a:r>
              <a:rPr lang="en-US" sz="2900" dirty="0"/>
              <a:t> </a:t>
            </a:r>
            <a:r>
              <a:rPr lang="zh-CN" altLang="en-US" sz="2900" dirty="0"/>
              <a:t>保罗既看见这异象，我们随即想要往马其顿去，以为 神召我们传福音给那里的人听。</a:t>
            </a:r>
            <a:r>
              <a:rPr lang="en-US" altLang="zh-CN" sz="2900" dirty="0"/>
              <a:t>	</a:t>
            </a:r>
          </a:p>
          <a:p>
            <a:pPr marL="0" indent="0" defTabSz="761970" fontAlgn="auto">
              <a:spcBef>
                <a:spcPts val="83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u="sng" dirty="0"/>
              <a:t>11</a:t>
            </a:r>
            <a:r>
              <a:rPr lang="en-US" sz="2900" dirty="0"/>
              <a:t> </a:t>
            </a:r>
            <a:r>
              <a:rPr lang="zh-CN" altLang="en-US" sz="2900" dirty="0"/>
              <a:t>于是从特罗亚开船，一直行到撒摩特喇，第二天到了尼亚坡里。</a:t>
            </a:r>
            <a:r>
              <a:rPr lang="en-US" altLang="zh-CN" sz="2900" dirty="0"/>
              <a:t>	</a:t>
            </a:r>
          </a:p>
          <a:p>
            <a:pPr marL="0" indent="0" defTabSz="761970" fontAlgn="auto">
              <a:spcBef>
                <a:spcPts val="83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u="sng" dirty="0"/>
              <a:t>12</a:t>
            </a:r>
            <a:r>
              <a:rPr lang="en-US" sz="2900" dirty="0"/>
              <a:t> </a:t>
            </a:r>
            <a:r>
              <a:rPr lang="zh-CN" altLang="en-US" sz="2900" dirty="0"/>
              <a:t>从那里来到腓立比，就是马其顿这一方的头一个城，也是罗马的驻防城。我们在这城里住了几天。</a:t>
            </a:r>
            <a:r>
              <a:rPr lang="en-US" altLang="zh-CN" sz="2900" dirty="0"/>
              <a:t>	</a:t>
            </a:r>
          </a:p>
          <a:p>
            <a:pPr marL="0" indent="0" defTabSz="761970" fontAlgn="auto">
              <a:spcBef>
                <a:spcPts val="83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u="sng" dirty="0"/>
              <a:t>13</a:t>
            </a:r>
            <a:r>
              <a:rPr lang="en-US" sz="2900" dirty="0"/>
              <a:t> </a:t>
            </a:r>
            <a:r>
              <a:rPr lang="zh-CN" altLang="en-US" sz="2900" dirty="0"/>
              <a:t>当安息日，我们出城门，到了河边，知道那里有一个祷告的地方，我们就坐下对那聚会的妇女讲道。</a:t>
            </a:r>
            <a:r>
              <a:rPr lang="en-US" altLang="zh-CN" sz="2900" dirty="0"/>
              <a:t>	</a:t>
            </a:r>
          </a:p>
          <a:p>
            <a:pPr marL="0" indent="0" defTabSz="761970" fontAlgn="auto">
              <a:spcBef>
                <a:spcPts val="83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u="sng" dirty="0"/>
              <a:t>14</a:t>
            </a:r>
            <a:r>
              <a:rPr lang="en-US" sz="2900" dirty="0"/>
              <a:t> </a:t>
            </a:r>
            <a:r>
              <a:rPr lang="zh-CN" altLang="en-US" sz="2900" dirty="0"/>
              <a:t>有一个卖紫色布疋的妇人，名叫吕底亚，是推雅推喇城的人，素来敬拜 神。她听见了，主就开导她的心，叫她留心听保罗所讲的话。</a:t>
            </a:r>
            <a:r>
              <a:rPr lang="en-US" altLang="zh-CN" sz="2900" dirty="0"/>
              <a:t>	</a:t>
            </a:r>
          </a:p>
          <a:p>
            <a:pPr marL="0" indent="0" defTabSz="761970" fontAlgn="auto">
              <a:spcBef>
                <a:spcPts val="83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u="sng" dirty="0"/>
              <a:t>15</a:t>
            </a:r>
            <a:r>
              <a:rPr lang="en-US" sz="2900" dirty="0"/>
              <a:t> </a:t>
            </a:r>
            <a:r>
              <a:rPr lang="zh-CN" altLang="en-US" sz="2900" dirty="0"/>
              <a:t>她和她一家既领了洗，便求我们说：「你们若以为我是真信主的，请到我家里来住」；于是强留我们。</a:t>
            </a:r>
            <a:r>
              <a:rPr lang="en-US" altLang="zh-CN" sz="2700" dirty="0"/>
              <a:t>	</a:t>
            </a:r>
          </a:p>
          <a:p>
            <a:pPr marL="190492" indent="-190492" defTabSz="761970" fontAlgn="auto">
              <a:spcBef>
                <a:spcPts val="83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7263</TotalTime>
  <Words>568</Words>
  <Application>Microsoft Office PowerPoint</Application>
  <PresentationFormat>Custom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16</vt:i4>
      </vt:variant>
      <vt:variant>
        <vt:lpstr>Slide Titles</vt:lpstr>
      </vt:variant>
      <vt:variant>
        <vt:i4>4</vt:i4>
      </vt:variant>
    </vt:vector>
  </HeadingPairs>
  <TitlesOfParts>
    <vt:vector size="26" baseType="lpstr">
      <vt:lpstr>Calibri</vt:lpstr>
      <vt:lpstr>Arial</vt:lpstr>
      <vt:lpstr>新細明體</vt:lpstr>
      <vt:lpstr>宋体</vt:lpstr>
      <vt:lpstr>黑体</vt:lpstr>
      <vt:lpstr>等线</vt:lpstr>
      <vt:lpstr>Office Theme</vt:lpstr>
      <vt:lpstr>1_Office Theme</vt:lpstr>
      <vt:lpstr>Office Theme</vt:lpstr>
      <vt:lpstr>Office Theme</vt:lpstr>
      <vt:lpstr>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Slide 1</vt:lpstr>
      <vt:lpstr>马其顿的呼声(徒16:1-15)</vt:lpstr>
      <vt:lpstr>Slide 3</vt:lpstr>
      <vt:lpstr>Slide 4</vt:lpstr>
    </vt:vector>
  </TitlesOfParts>
  <Company>SD5LRC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 1</cp:lastModifiedBy>
  <cp:revision>117</cp:revision>
  <dcterms:created xsi:type="dcterms:W3CDTF">2016-03-20T23:25:41Z</dcterms:created>
  <dcterms:modified xsi:type="dcterms:W3CDTF">2016-07-03T19:39:15Z</dcterms:modified>
</cp:coreProperties>
</file>