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708" r:id="rId3"/>
    <p:sldId id="705" r:id="rId4"/>
    <p:sldId id="668" r:id="rId5"/>
    <p:sldId id="720" r:id="rId6"/>
    <p:sldId id="663" r:id="rId7"/>
    <p:sldId id="681" r:id="rId8"/>
    <p:sldId id="686" r:id="rId9"/>
    <p:sldId id="684" r:id="rId10"/>
    <p:sldId id="716" r:id="rId11"/>
    <p:sldId id="696" r:id="rId12"/>
    <p:sldId id="658" r:id="rId13"/>
    <p:sldId id="717" r:id="rId14"/>
    <p:sldId id="715" r:id="rId15"/>
    <p:sldId id="718" r:id="rId16"/>
    <p:sldId id="709" r:id="rId17"/>
    <p:sldId id="719" r:id="rId18"/>
    <p:sldId id="710" r:id="rId19"/>
    <p:sldId id="711" r:id="rId20"/>
    <p:sldId id="712" r:id="rId21"/>
    <p:sldId id="713" r:id="rId22"/>
    <p:sldId id="714" r:id="rId23"/>
    <p:sldId id="688" r:id="rId24"/>
    <p:sldId id="689" r:id="rId25"/>
    <p:sldId id="6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77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January 13,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January 13,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C4 Vision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Disciples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27100"/>
            <a:ext cx="889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12" y="254000"/>
            <a:ext cx="5922187" cy="63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03948"/>
            <a:ext cx="6159500" cy="65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77284"/>
            <a:ext cx="5524500" cy="60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9144000" cy="21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57" y="406399"/>
            <a:ext cx="5737343" cy="60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0555"/>
            <a:ext cx="5778500" cy="62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2596"/>
            <a:ext cx="5867400" cy="62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849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The Power of Vision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058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311032"/>
            <a:ext cx="5854700" cy="61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2722"/>
            <a:ext cx="5918200" cy="6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81777"/>
            <a:ext cx="5994399" cy="62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260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Living it out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140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6651"/>
            <a:ext cx="8712200" cy="37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6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100" y="833735"/>
            <a:ext cx="599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“To give people the power to share and make the world more open and connected.”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0" y="2693769"/>
            <a:ext cx="599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“To organize the world’s information and make it universally accessible and useful.”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5100" y="4409996"/>
            <a:ext cx="6489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“To refresh the world…To inspire moments of optimism and happiness…To create value and make a difference.”</a:t>
            </a:r>
          </a:p>
        </p:txBody>
      </p:sp>
    </p:spTree>
    <p:extLst>
      <p:ext uri="{BB962C8B-B14F-4D97-AF65-F5344CB8AC3E}">
        <p14:creationId xmlns:p14="http://schemas.microsoft.com/office/powerpoint/2010/main" val="276455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2273300"/>
            <a:ext cx="6934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Chinese </a:t>
            </a:r>
            <a:r>
              <a:rPr lang="en-US" sz="2600" dirty="0">
                <a:latin typeface="Helvetica"/>
                <a:cs typeface="Helvetica"/>
              </a:rPr>
              <a:t>Christian Church of Columbia’s vision is to be a Christ-centered </a:t>
            </a:r>
            <a:r>
              <a:rPr lang="en-US" sz="2600" dirty="0" smtClean="0">
                <a:latin typeface="Helvetica"/>
                <a:cs typeface="Helvetica"/>
              </a:rPr>
              <a:t>community that </a:t>
            </a:r>
            <a:r>
              <a:rPr lang="en-US" sz="2600" dirty="0">
                <a:latin typeface="Helvetica"/>
                <a:cs typeface="Helvetica"/>
              </a:rPr>
              <a:t>seeks to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make disciples</a:t>
            </a:r>
            <a:r>
              <a:rPr lang="en-US" sz="2600" dirty="0">
                <a:latin typeface="Helvetica"/>
                <a:cs typeface="Helvetica"/>
              </a:rPr>
              <a:t> who learn, grow, and serve in the Lord.”</a:t>
            </a:r>
          </a:p>
        </p:txBody>
      </p:sp>
    </p:spTree>
    <p:extLst>
      <p:ext uri="{BB962C8B-B14F-4D97-AF65-F5344CB8AC3E}">
        <p14:creationId xmlns:p14="http://schemas.microsoft.com/office/powerpoint/2010/main" val="155505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704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Jesus’ Commission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354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7200" y="5721290"/>
            <a:ext cx="1691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Jeffrey </a:t>
            </a:r>
            <a:r>
              <a:rPr lang="en-US" sz="2000" dirty="0" err="1" smtClean="0">
                <a:latin typeface="Helvetica"/>
                <a:cs typeface="Helvetica"/>
              </a:rPr>
              <a:t>Kranz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437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70" y="228592"/>
            <a:ext cx="5844030" cy="63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51136</TotalTime>
  <Words>103</Words>
  <Application>Microsoft Macintosh PowerPoint</Application>
  <PresentationFormat>On-screen Show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C4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476</cp:revision>
  <dcterms:created xsi:type="dcterms:W3CDTF">2013-11-03T00:06:16Z</dcterms:created>
  <dcterms:modified xsi:type="dcterms:W3CDTF">2018-01-14T13:41:17Z</dcterms:modified>
</cp:coreProperties>
</file>