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1" r:id="rId4"/>
    <p:sldId id="274" r:id="rId5"/>
    <p:sldId id="262" r:id="rId6"/>
    <p:sldId id="281" r:id="rId7"/>
    <p:sldId id="275" r:id="rId8"/>
    <p:sldId id="279" r:id="rId9"/>
    <p:sldId id="257" r:id="rId10"/>
    <p:sldId id="264" r:id="rId11"/>
    <p:sldId id="259" r:id="rId12"/>
    <p:sldId id="265" r:id="rId13"/>
    <p:sldId id="277" r:id="rId14"/>
    <p:sldId id="282" r:id="rId15"/>
    <p:sldId id="278" r:id="rId16"/>
    <p:sldId id="280" r:id="rId17"/>
    <p:sldId id="276" r:id="rId18"/>
    <p:sldId id="283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5EBC-5E1B-7C4B-A86C-9123978C82A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7844-9C3C-1843-841C-E16EED14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宣召经文：罗马书</a:t>
            </a:r>
            <a:r>
              <a:rPr lang="en-US" altLang="zh-CN" dirty="0" smtClean="0"/>
              <a:t>1:16-20</a:t>
            </a:r>
          </a:p>
          <a:p>
            <a:r>
              <a:rPr lang="zh-CN" altLang="en-US" dirty="0" smtClean="0"/>
              <a:t>歌曲：活出爱</a:t>
            </a:r>
            <a:endParaRPr lang="en-US" altLang="zh-CN" dirty="0" smtClean="0"/>
          </a:p>
          <a:p>
            <a:r>
              <a:rPr lang="zh-CN" altLang="en-US" dirty="0" smtClean="0"/>
              <a:t>马太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18-20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7844-9C3C-1843-841C-E16EED1463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7844-9C3C-1843-841C-E16EED146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死里复活；</a:t>
            </a:r>
            <a:r>
              <a:rPr lang="en-US" altLang="zh-CN" dirty="0" smtClean="0"/>
              <a:t> </a:t>
            </a:r>
            <a:r>
              <a:rPr lang="zh-CN" altLang="en-US" dirty="0" smtClean="0"/>
              <a:t>水变酒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7844-9C3C-1843-841C-E16EED1463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总是倚靠神，人定胜天嘛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7844-9C3C-1843-841C-E16EED1463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8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Kwok couple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7844-9C3C-1843-841C-E16EED1463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1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91D0-6C47-2C47-9663-DF1A78FB11E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3206-CF26-A84D-B1F7-FB4E3D6BA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/>
              <a:t>有效地传福音</a:t>
            </a:r>
            <a:endParaRPr lang="en-US" sz="6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樊大平</a:t>
            </a:r>
            <a:endParaRPr lang="en-US" altLang="zh-CN" dirty="0" smtClean="0"/>
          </a:p>
          <a:p>
            <a:r>
              <a:rPr lang="zh-CN" altLang="en-US" dirty="0" smtClean="0"/>
              <a:t>二</a:t>
            </a:r>
            <a:r>
              <a:rPr lang="en-US" altLang="zh-CN" dirty="0" smtClean="0"/>
              <a:t>〇</a:t>
            </a:r>
            <a:r>
              <a:rPr lang="zh-CN" altLang="en-US" dirty="0" smtClean="0"/>
              <a:t>一九年三月三十一日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262626"/>
                </a:solidFill>
                <a:latin typeface="STSongti-SC-Regular"/>
              </a:rPr>
              <a:t>“他们的思念变为虚妄，无知的心就昏暗了。自称为聪明，反成了愚拙；将不能朽坏之神的荣耀变为偶像，仿佛必朽坏的人和飞禽、走兽、昆虫的样式”</a:t>
            </a:r>
            <a:r>
              <a:rPr lang="zh-TW" altLang="en-US" dirty="0" smtClean="0">
                <a:solidFill>
                  <a:srgbClr val="262626"/>
                </a:solidFill>
                <a:latin typeface="TimesNewRomanPSMT"/>
              </a:rPr>
              <a:t> </a:t>
            </a:r>
            <a:r>
              <a:rPr lang="zh-TW" altLang="en-US" dirty="0" smtClean="0">
                <a:solidFill>
                  <a:srgbClr val="262626"/>
                </a:solidFill>
                <a:latin typeface="STSongti-SC-Regular"/>
              </a:rPr>
              <a:t>（罗</a:t>
            </a:r>
            <a:r>
              <a:rPr lang="en-US" altLang="zh-TW" dirty="0" smtClean="0">
                <a:solidFill>
                  <a:srgbClr val="262626"/>
                </a:solidFill>
                <a:latin typeface="TimesNewRomanPSMT"/>
              </a:rPr>
              <a:t>1</a:t>
            </a:r>
            <a:r>
              <a:rPr lang="en-US" altLang="zh-TW" dirty="0" smtClean="0">
                <a:solidFill>
                  <a:srgbClr val="262626"/>
                </a:solidFill>
                <a:latin typeface="STSongti-SC-Regular"/>
              </a:rPr>
              <a:t>﹕</a:t>
            </a:r>
            <a:r>
              <a:rPr lang="en-US" altLang="zh-TW" dirty="0" smtClean="0">
                <a:solidFill>
                  <a:srgbClr val="262626"/>
                </a:solidFill>
                <a:latin typeface="TimesNewRomanPSMT"/>
              </a:rPr>
              <a:t>21-23</a:t>
            </a:r>
            <a:r>
              <a:rPr lang="zh-TW" altLang="en-US" dirty="0" smtClean="0">
                <a:solidFill>
                  <a:srgbClr val="262626"/>
                </a:solidFill>
                <a:latin typeface="STSongti-SC-Regular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福音是软弱吗？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30513"/>
          </a:xfrm>
        </p:spPr>
        <p:txBody>
          <a:bodyPr/>
          <a:lstStyle/>
          <a:p>
            <a:r>
              <a:rPr lang="zh-CN" altLang="en-US" dirty="0" smtClean="0"/>
              <a:t>十字架上的耶稣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世上的王</a:t>
            </a:r>
            <a:endParaRPr lang="en-US" altLang="zh-CN" dirty="0" smtClean="0"/>
          </a:p>
          <a:p>
            <a:r>
              <a:rPr lang="zh-CN" altLang="en-US" dirty="0" smtClean="0"/>
              <a:t>大能的神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堕落的世界</a:t>
            </a:r>
            <a:endParaRPr lang="en-US" altLang="zh-CN" dirty="0" smtClean="0"/>
          </a:p>
          <a:p>
            <a:r>
              <a:rPr lang="zh-CN" altLang="en-US" dirty="0" smtClean="0"/>
              <a:t>倚靠神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倚靠自己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2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565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华文楷体"/>
                <a:ea typeface="华文楷体"/>
                <a:cs typeface="华文楷体"/>
              </a:rPr>
              <a:t>他</a:t>
            </a:r>
            <a:r>
              <a:rPr lang="en-US" dirty="0">
                <a:latin typeface="华文楷体"/>
                <a:ea typeface="华文楷体"/>
                <a:cs typeface="华文楷体"/>
              </a:rPr>
              <a:t>对我说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我的</a:t>
            </a:r>
            <a:r>
              <a:rPr lang="en-US" dirty="0">
                <a:latin typeface="华文楷体"/>
                <a:ea typeface="华文楷体"/>
                <a:cs typeface="华文楷体"/>
              </a:rPr>
              <a:t>恩典够你用的。因为我的能力，是在人的软弱上显得完全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所以</a:t>
            </a:r>
            <a:r>
              <a:rPr lang="en-US" dirty="0">
                <a:latin typeface="华文楷体"/>
                <a:ea typeface="华文楷体"/>
                <a:cs typeface="华文楷体"/>
              </a:rPr>
              <a:t>我更喜欢夸自己的软弱，好叫基督的能力覆庇我。我为基督的缘故，就以软弱，凌辱，急难，逼迫，困苦，为可喜乐的。因我甚么时候软弱，甚么时候就刚强了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。（</a:t>
            </a:r>
            <a:r>
              <a:rPr lang="en-US" dirty="0">
                <a:latin typeface="华文楷体"/>
                <a:ea typeface="华文楷体"/>
                <a:cs typeface="华文楷体"/>
              </a:rPr>
              <a:t>哥林多后书12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∶</a:t>
            </a:r>
            <a:r>
              <a:rPr lang="en-US" altLang="zh-CN" dirty="0" smtClean="0">
                <a:latin typeface="华文楷体"/>
                <a:ea typeface="华文楷体"/>
                <a:cs typeface="华文楷体"/>
              </a:rPr>
              <a:t>9</a:t>
            </a:r>
            <a:r>
              <a:rPr lang="en-US" dirty="0" smtClean="0">
                <a:latin typeface="华文楷体"/>
                <a:ea typeface="华文楷体"/>
                <a:cs typeface="华文楷体"/>
              </a:rPr>
              <a:t>-</a:t>
            </a:r>
            <a:r>
              <a:rPr lang="en-US" dirty="0">
                <a:latin typeface="华文楷体"/>
                <a:ea typeface="华文楷体"/>
                <a:cs typeface="华文楷体"/>
              </a:rPr>
              <a:t>10）</a:t>
            </a:r>
          </a:p>
        </p:txBody>
      </p:sp>
    </p:spTree>
    <p:extLst>
      <p:ext uri="{BB962C8B-B14F-4D97-AF65-F5344CB8AC3E}">
        <p14:creationId xmlns:p14="http://schemas.microsoft.com/office/powerpoint/2010/main" val="298289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方法：使自己成为福音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罗马书</a:t>
            </a:r>
            <a:endParaRPr lang="en-US" altLang="zh-CN" dirty="0" smtClean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12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:9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爱人不可虚假，恶要厌恶，善要亲近。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 12:10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爱弟兄，要彼此亲热。恭敬人，要彼此推让。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 12:11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殷勤不可懒惰。要心里火热。常常服事主。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 12:12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在指望中要喜乐。在患难中要忍耐。祷告要恒切。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 12:13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圣徒缺乏要帮补。客要一味地款待。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 12:14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逼迫你们的，要给他们祝福。只要祝福，不可咒诅。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 12:15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与喜乐的人要同乐。与哀哭的人要同哭。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 12:16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要彼此同心。不要志气高大，倒要俯就卑微</a:t>
            </a:r>
            <a:r>
              <a:rPr lang="zh-TW" altLang="en-US" dirty="0" smtClean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的人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dirty="0" smtClean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不要自以为聪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明。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 12:17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不要以恶报恶，众人以为美的事，要留心去作。</a:t>
            </a:r>
            <a:r>
              <a:rPr lang="en-US" altLang="zh-TW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 12:18 </a:t>
            </a:r>
            <a:r>
              <a:rPr lang="zh-TW" altLang="en-US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若是能行，总要尽力与众人和睦。</a:t>
            </a:r>
            <a:r>
              <a:rPr lang="en-US" altLang="zh-CN" dirty="0" smtClean="0"/>
              <a:t>	</a:t>
            </a:r>
            <a:r>
              <a:rPr lang="en-US" altLang="zh-CN" dirty="0"/>
              <a:t>	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398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方法：使自己成为福音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做喜乐的人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-家庭和睦，感恩常乐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/>
              <a:t>认真敬业，</a:t>
            </a:r>
            <a:r>
              <a:rPr lang="zh-CN" altLang="en-US" dirty="0" smtClean="0"/>
              <a:t>职场快乐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zh-CN" dirty="0"/>
              <a:t>-</a:t>
            </a:r>
            <a:r>
              <a:rPr lang="zh-CN" altLang="en-US" dirty="0"/>
              <a:t>笑对苦难，</a:t>
            </a:r>
            <a:r>
              <a:rPr lang="zh-CN" altLang="en-US" dirty="0" smtClean="0"/>
              <a:t>倚神强乐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/>
              <a:t>“吃亏”</a:t>
            </a:r>
            <a:r>
              <a:rPr lang="zh-CN" altLang="en-US" dirty="0" smtClean="0"/>
              <a:t>是福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懂得“愚乐”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en-US" altLang="zh-CN" dirty="0"/>
              <a:t>	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6812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方法：使自己成为福音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成为别人的祝福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喜乐外溢，感染旁人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热情似火，温暖别人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甘做“傻子”，施利他人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善待</a:t>
            </a:r>
            <a:r>
              <a:rPr lang="zh-CN" altLang="zh-CN" dirty="0" smtClean="0"/>
              <a:t>“</a:t>
            </a:r>
            <a:r>
              <a:rPr lang="zh-CN" altLang="en-US" dirty="0" smtClean="0"/>
              <a:t>弱者”，服侍众人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2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小结：有效地传福音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不以福音为耻，因为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神是</a:t>
            </a:r>
            <a:r>
              <a:rPr lang="zh-CN" altLang="en-US" dirty="0"/>
              <a:t>“</a:t>
            </a:r>
            <a:r>
              <a:rPr lang="zh-CN" altLang="en-US" dirty="0" smtClean="0"/>
              <a:t>高大上”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我乃“白富美”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让自己成为福音，我们要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充满“正能量”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zh-CN" dirty="0" smtClean="0"/>
              <a:t>-</a:t>
            </a:r>
            <a:r>
              <a:rPr lang="zh-CN" altLang="en-US" dirty="0" smtClean="0"/>
              <a:t>成为“发光体”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4"/>
            <a:ext cx="8229600" cy="797836"/>
          </a:xfrm>
        </p:spPr>
        <p:txBody>
          <a:bodyPr/>
          <a:lstStyle/>
          <a:p>
            <a:r>
              <a:rPr lang="en-US" altLang="zh-CN" dirty="0" smtClean="0"/>
              <a:t>C4</a:t>
            </a:r>
            <a:r>
              <a:rPr lang="zh-CN" altLang="en-US" dirty="0" smtClean="0"/>
              <a:t>福音营</a:t>
            </a:r>
            <a:endParaRPr lang="en-US" dirty="0"/>
          </a:p>
        </p:txBody>
      </p:sp>
      <p:pic>
        <p:nvPicPr>
          <p:cNvPr id="3" name="Picture 2" descr="Picture 1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875"/>
            <a:ext cx="5228167" cy="3921125"/>
          </a:xfrm>
          <a:prstGeom prst="rect">
            <a:avLst/>
          </a:prstGeom>
        </p:spPr>
      </p:pic>
      <p:pic>
        <p:nvPicPr>
          <p:cNvPr id="7" name="Picture 6" descr="IMG_18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17" y="3159126"/>
            <a:ext cx="5334000" cy="3556000"/>
          </a:xfrm>
          <a:prstGeom prst="rect">
            <a:avLst/>
          </a:prstGeom>
        </p:spPr>
      </p:pic>
      <p:pic>
        <p:nvPicPr>
          <p:cNvPr id="9" name="Picture 8" descr="IMG_18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7" y="1318668"/>
            <a:ext cx="4842633" cy="3236413"/>
          </a:xfrm>
          <a:prstGeom prst="rect">
            <a:avLst/>
          </a:prstGeom>
        </p:spPr>
      </p:pic>
      <p:pic>
        <p:nvPicPr>
          <p:cNvPr id="10" name="Picture 9" descr="DSC0005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825500"/>
            <a:ext cx="6159500" cy="46196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10792" y="2000250"/>
            <a:ext cx="790575" cy="11588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91512" y="2732088"/>
            <a:ext cx="790575" cy="11588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3890964"/>
            <a:ext cx="790575" cy="11588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9059" y="5445125"/>
            <a:ext cx="790575" cy="11588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454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马太福音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039" y="1600200"/>
            <a:ext cx="75919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28:18 耶稣进前来，对他们说，天上，地下所有的权柄，都赐给我了。</a:t>
            </a:r>
            <a:br>
              <a:rPr lang="en-US" sz="2800" dirty="0"/>
            </a:br>
            <a:r>
              <a:rPr lang="en-US" sz="2800" dirty="0"/>
              <a:t>28:19 所以你们要去，使万民作我的门徒，奉父子圣灵的名，给他们施洗</a:t>
            </a:r>
            <a:r>
              <a:rPr lang="en-US" sz="2800" dirty="0" smtClean="0"/>
              <a:t>。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28:20 凡我所吩咐你们的，都教训他们遵守，我就常与你们同在，直到世界的末了。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07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本周挑战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177" y="2155431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在所到之处有效地传福音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797251" y="3726004"/>
            <a:ext cx="6055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不以福音为耻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做喜乐的人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/>
              <a:t>成为别人的</a:t>
            </a:r>
            <a:r>
              <a:rPr lang="zh-CN" altLang="en-US" sz="4000" dirty="0" smtClean="0"/>
              <a:t>祝福</a:t>
            </a:r>
          </a:p>
        </p:txBody>
      </p:sp>
    </p:spTree>
    <p:extLst>
      <p:ext uri="{BB962C8B-B14F-4D97-AF65-F5344CB8AC3E}">
        <p14:creationId xmlns:p14="http://schemas.microsoft.com/office/powerpoint/2010/main" val="8828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8167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b="1" dirty="0" smtClean="0"/>
              <a:t>喜乐地服侍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4506"/>
            <a:ext cx="6400800" cy="1752600"/>
          </a:xfrm>
        </p:spPr>
        <p:txBody>
          <a:bodyPr/>
          <a:lstStyle/>
          <a:p>
            <a:r>
              <a:rPr lang="zh-CN" altLang="en-US" dirty="0" smtClean="0"/>
              <a:t>樊大平</a:t>
            </a:r>
            <a:endParaRPr lang="en-US" altLang="zh-CN" dirty="0" smtClean="0"/>
          </a:p>
          <a:p>
            <a:r>
              <a:rPr lang="zh-CN" altLang="en-US" dirty="0" smtClean="0"/>
              <a:t>二</a:t>
            </a:r>
            <a:r>
              <a:rPr lang="en-US" altLang="zh-CN" dirty="0" smtClean="0"/>
              <a:t>〇</a:t>
            </a:r>
            <a:r>
              <a:rPr lang="zh-CN" altLang="en-US" dirty="0" smtClean="0"/>
              <a:t>一八年六月二十四日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基督徒的基本职责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（对内）服侍</a:t>
            </a:r>
            <a:endParaRPr lang="en-US" altLang="zh-CN" dirty="0" smtClean="0"/>
          </a:p>
          <a:p>
            <a:r>
              <a:rPr lang="zh-CN" altLang="zh-CN" dirty="0" smtClean="0"/>
              <a:t>（</a:t>
            </a:r>
            <a:r>
              <a:rPr lang="zh-CN" altLang="en-US" dirty="0" smtClean="0"/>
              <a:t>对外）传福音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 smtClean="0"/>
              <a:t>更新：更好的履行职责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3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马太福音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039" y="1600200"/>
            <a:ext cx="759199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28:18 耶稣进前来，对他们说，天上，地下所有的权柄，都赐给我了。</a:t>
            </a:r>
            <a:br>
              <a:rPr lang="en-US" sz="2800" dirty="0"/>
            </a:br>
            <a:r>
              <a:rPr lang="en-US" sz="2800" dirty="0"/>
              <a:t>28:19 所以你们要去，使万民作我的门徒，奉父子圣灵的名，给他们施洗</a:t>
            </a:r>
            <a:r>
              <a:rPr lang="en-US" sz="2800" dirty="0" smtClean="0"/>
              <a:t>。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28:20 凡我所吩咐你们的，都教训他们遵守，我就常与你们同在，直到世界的末了。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55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什么</a:t>
            </a:r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是福音？</a:t>
            </a:r>
            <a:endParaRPr lang="en-US" dirty="0">
              <a:latin typeface="Songti SC Regular"/>
              <a:cs typeface="Songti S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福音就是「好消息」，</a:t>
            </a: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  <a:latin typeface="Songti SC Regular"/>
                <a:cs typeface="Songti SC Regular"/>
              </a:rPr>
              <a:t>	</a:t>
            </a:r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福音希</a:t>
            </a:r>
            <a:r>
              <a:rPr lang="zh-CN" alt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腊</a:t>
            </a:r>
            <a:r>
              <a:rPr lang="en-US" dirty="0" err="1" smtClean="0">
                <a:solidFill>
                  <a:srgbClr val="262626"/>
                </a:solidFill>
                <a:latin typeface="Songti SC Regular"/>
                <a:cs typeface="Songti SC Regular"/>
              </a:rPr>
              <a:t>文是ευ</a:t>
            </a:r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α</a:t>
            </a:r>
            <a:r>
              <a:rPr lang="en-US" dirty="0" err="1" smtClean="0">
                <a:solidFill>
                  <a:srgbClr val="262626"/>
                </a:solidFill>
                <a:latin typeface="Songti SC Regular"/>
                <a:cs typeface="Songti SC Regular"/>
              </a:rPr>
              <a:t>γγελιον，是</a:t>
            </a:r>
            <a:r>
              <a:rPr lang="zh-CN" alt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单数</a:t>
            </a:r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，the only 	good </a:t>
            </a:r>
            <a:r>
              <a:rPr lang="en-US" dirty="0" err="1" smtClean="0">
                <a:solidFill>
                  <a:srgbClr val="262626"/>
                </a:solidFill>
                <a:latin typeface="Songti SC Regular"/>
                <a:cs typeface="Songti SC Regular"/>
              </a:rPr>
              <a:t>news，真正的好消息只有一</a:t>
            </a:r>
            <a:r>
              <a:rPr lang="zh-CN" alt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个。</a:t>
            </a:r>
            <a:endParaRPr lang="en-US" altLang="zh-CN" dirty="0" smtClean="0">
              <a:solidFill>
                <a:srgbClr val="262626"/>
              </a:solidFill>
              <a:latin typeface="Songti SC Regular"/>
              <a:cs typeface="Songti SC Regular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Songti SC Regular"/>
              <a:cs typeface="Songti SC Regular"/>
            </a:endParaRPr>
          </a:p>
          <a:p>
            <a:pPr lvl="0"/>
            <a:r>
              <a:rPr lang="zh-CN" altLang="en-US" dirty="0" smtClean="0">
                <a:latin typeface="Songti SC Regular"/>
                <a:cs typeface="Songti SC Regular"/>
              </a:rPr>
              <a:t>这个</a:t>
            </a:r>
            <a:r>
              <a:rPr lang="en-US" dirty="0" smtClean="0">
                <a:latin typeface="Songti SC Regular"/>
                <a:cs typeface="Songti SC Regular"/>
              </a:rPr>
              <a:t>好消息是</a:t>
            </a:r>
            <a:r>
              <a:rPr lang="zh-CN" altLang="en-US" dirty="0" smtClean="0">
                <a:latin typeface="Songti SC Regular"/>
                <a:cs typeface="Songti SC Regular"/>
              </a:rPr>
              <a:t>什么</a:t>
            </a:r>
            <a:r>
              <a:rPr lang="en-US" dirty="0" smtClean="0">
                <a:latin typeface="Songti SC Regular"/>
                <a:cs typeface="Songti SC Regular"/>
              </a:rPr>
              <a:t>─</a:t>
            </a:r>
            <a:r>
              <a:rPr lang="en-US" dirty="0">
                <a:latin typeface="Songti SC Regular"/>
                <a:cs typeface="Songti SC Regular"/>
              </a:rPr>
              <a:t>基督为我们的罪死了，为我们的罪打胜了撒但，为我们的罪，使我们死里复活了。福音是隐藏在基督的死与复活里所带出來的拯救的能力。</a:t>
            </a:r>
          </a:p>
          <a:p>
            <a:endParaRPr lang="zh-CHT" altLang="en-US" dirty="0">
              <a:solidFill>
                <a:prstClr val="black"/>
              </a:solidFill>
              <a:latin typeface="Songti SC Regular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424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什么</a:t>
            </a:r>
            <a:r>
              <a:rPr lang="en-US" dirty="0" smtClean="0">
                <a:solidFill>
                  <a:srgbClr val="262626"/>
                </a:solidFill>
                <a:latin typeface="Songti SC Regular"/>
                <a:cs typeface="Songti SC Regular"/>
              </a:rPr>
              <a:t>是福音？</a:t>
            </a:r>
            <a:endParaRPr lang="en-US" dirty="0">
              <a:latin typeface="Songti SC Regular"/>
              <a:cs typeface="Songti S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05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Heiti TC Light"/>
                <a:ea typeface="Heiti TC Light"/>
                <a:cs typeface="Heiti TC Light"/>
              </a:rPr>
              <a:t>基督</a:t>
            </a:r>
            <a:r>
              <a:rPr lang="en-US" sz="5400" dirty="0">
                <a:latin typeface="Heiti TC Light"/>
                <a:ea typeface="Heiti TC Light"/>
                <a:cs typeface="Heiti TC Light"/>
              </a:rPr>
              <a:t>为我们的</a:t>
            </a:r>
            <a:r>
              <a:rPr lang="en-US" sz="5400" dirty="0" smtClean="0">
                <a:solidFill>
                  <a:srgbClr val="FF0000"/>
                </a:solidFill>
                <a:latin typeface="Heiti TC Light"/>
                <a:ea typeface="Heiti TC Light"/>
                <a:cs typeface="Heiti TC Light"/>
              </a:rPr>
              <a:t>罪</a:t>
            </a:r>
            <a:r>
              <a:rPr lang="zh-CN" altLang="en-US" sz="5400" dirty="0" smtClean="0">
                <a:latin typeface="Heiti TC Light"/>
                <a:ea typeface="Heiti TC Light"/>
                <a:cs typeface="Heiti TC Light"/>
              </a:rPr>
              <a:t>而</a:t>
            </a:r>
            <a:r>
              <a:rPr lang="en-US" sz="5400" dirty="0" smtClean="0">
                <a:solidFill>
                  <a:srgbClr val="FF0000"/>
                </a:solidFill>
                <a:latin typeface="Heiti TC Light"/>
                <a:ea typeface="Heiti TC Light"/>
                <a:cs typeface="Heiti TC Light"/>
              </a:rPr>
              <a:t>死</a:t>
            </a:r>
            <a:r>
              <a:rPr lang="en-US" sz="5400" dirty="0" smtClean="0">
                <a:latin typeface="Heiti TC Light"/>
                <a:ea typeface="Heiti TC Light"/>
                <a:cs typeface="Heiti TC Light"/>
              </a:rPr>
              <a:t>了，</a:t>
            </a:r>
            <a:r>
              <a:rPr lang="zh-CN" altLang="en-US" sz="5400" dirty="0" smtClean="0">
                <a:latin typeface="Heiti TC Light"/>
                <a:ea typeface="Heiti TC Light"/>
                <a:cs typeface="Heiti TC Light"/>
              </a:rPr>
              <a:t>又</a:t>
            </a:r>
            <a:r>
              <a:rPr lang="zh-CN" altLang="en-US" sz="5400" dirty="0" smtClean="0">
                <a:solidFill>
                  <a:srgbClr val="FF0000"/>
                </a:solidFill>
                <a:latin typeface="Heiti TC Light"/>
                <a:ea typeface="Heiti TC Light"/>
                <a:cs typeface="Heiti TC Light"/>
              </a:rPr>
              <a:t>复活</a:t>
            </a:r>
            <a:r>
              <a:rPr lang="zh-CN" altLang="en-US" sz="5400" dirty="0" smtClean="0">
                <a:latin typeface="Heiti TC Light"/>
                <a:ea typeface="Heiti TC Light"/>
                <a:cs typeface="Heiti TC Light"/>
              </a:rPr>
              <a:t>了，因此</a:t>
            </a:r>
            <a:r>
              <a:rPr lang="en-US" sz="5400" dirty="0" smtClean="0">
                <a:latin typeface="Heiti TC Light"/>
                <a:ea typeface="Heiti TC Light"/>
                <a:cs typeface="Heiti TC Light"/>
              </a:rPr>
              <a:t>我们</a:t>
            </a:r>
            <a:r>
              <a:rPr lang="en-US" sz="5400" dirty="0" smtClean="0">
                <a:solidFill>
                  <a:srgbClr val="FF0000"/>
                </a:solidFill>
                <a:latin typeface="Heiti TC Light"/>
                <a:ea typeface="Heiti TC Light"/>
                <a:cs typeface="Heiti TC Light"/>
              </a:rPr>
              <a:t>活</a:t>
            </a:r>
            <a:r>
              <a:rPr lang="en-US" sz="5400" dirty="0" smtClean="0">
                <a:latin typeface="Heiti TC Light"/>
                <a:ea typeface="Heiti TC Light"/>
                <a:cs typeface="Heiti TC Light"/>
              </a:rPr>
              <a:t>了</a:t>
            </a:r>
            <a:r>
              <a:rPr lang="en-US" sz="5400" dirty="0" smtClean="0">
                <a:latin typeface="Songti SC Regular"/>
                <a:cs typeface="Songti SC Regular"/>
              </a:rPr>
              <a:t>。</a:t>
            </a:r>
            <a:endParaRPr lang="zh-CHT" altLang="en-US" sz="5400" dirty="0">
              <a:solidFill>
                <a:prstClr val="black"/>
              </a:solidFill>
              <a:latin typeface="Songti SC Regular"/>
              <a:cs typeface="Song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67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怎样有效地传福音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正确的态度：不以福音为耻</a:t>
            </a:r>
            <a:endParaRPr lang="en-US" altLang="zh-CN" dirty="0" smtClean="0"/>
          </a:p>
          <a:p>
            <a:r>
              <a:rPr lang="zh-CN" altLang="en-US" dirty="0" smtClean="0"/>
              <a:t>有效的方法：让自己“成为福音”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态度：不以福音为耻</a:t>
            </a:r>
            <a:endParaRPr lang="en-US" sz="48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341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010F18"/>
                </a:solidFill>
                <a:latin typeface="ArialMT"/>
              </a:rPr>
              <a:t>罗马书</a:t>
            </a:r>
            <a:r>
              <a:rPr lang="en-US" altLang="zh-CN" dirty="0" smtClean="0">
                <a:solidFill>
                  <a:srgbClr val="010F18"/>
                </a:solidFill>
                <a:latin typeface="ArialMT"/>
              </a:rPr>
              <a:t>1:16: </a:t>
            </a:r>
          </a:p>
          <a:p>
            <a:pPr marL="0" indent="0">
              <a:buNone/>
            </a:pPr>
            <a:endParaRPr lang="en-US" altLang="zh-TW" dirty="0">
              <a:solidFill>
                <a:srgbClr val="010F18"/>
              </a:solidFill>
              <a:latin typeface="ArialMT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我 不 以 福 音 为 耻 ； 这 福 音 本 是 </a:t>
            </a:r>
            <a:r>
              <a:rPr lang="zh-TW" altLang="en-US" dirty="0" smtClean="0">
                <a:solidFill>
                  <a:srgbClr val="FF0000"/>
                </a:solidFill>
                <a:latin typeface="ArialMT"/>
              </a:rPr>
              <a:t>神 的 大 能 </a:t>
            </a: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， 要 </a:t>
            </a:r>
            <a:r>
              <a:rPr lang="zh-TW" altLang="en-US" dirty="0" smtClean="0">
                <a:solidFill>
                  <a:srgbClr val="FF0000"/>
                </a:solidFill>
                <a:latin typeface="ArialMT"/>
              </a:rPr>
              <a:t>救</a:t>
            </a: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 一 切 </a:t>
            </a:r>
            <a:r>
              <a:rPr lang="zh-TW" altLang="en-US" b="1" dirty="0" smtClean="0">
                <a:latin typeface="ArialMT"/>
              </a:rPr>
              <a:t>相 信</a:t>
            </a: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 的 ， 先 是 犹 太 </a:t>
            </a:r>
            <a:r>
              <a:rPr lang="zh-TW" altLang="en-US" dirty="0" smtClean="0">
                <a:solidFill>
                  <a:srgbClr val="FF0000"/>
                </a:solidFill>
                <a:latin typeface="ArialMT"/>
              </a:rPr>
              <a:t>人</a:t>
            </a: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 ， 後 是 希 利 尼 </a:t>
            </a:r>
            <a:r>
              <a:rPr lang="zh-TW" altLang="en-US" dirty="0" smtClean="0">
                <a:solidFill>
                  <a:srgbClr val="FF0000"/>
                </a:solidFill>
                <a:latin typeface="ArialMT"/>
              </a:rPr>
              <a:t>人</a:t>
            </a:r>
            <a:r>
              <a:rPr lang="zh-TW" altLang="en-US" dirty="0" smtClean="0">
                <a:solidFill>
                  <a:srgbClr val="010F18"/>
                </a:solidFill>
                <a:latin typeface="ArialMT"/>
              </a:rPr>
              <a:t> 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福音是愚昧吗？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21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基督信仰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科学</a:t>
            </a:r>
            <a:endParaRPr lang="en-US" altLang="zh-CN" dirty="0" smtClean="0"/>
          </a:p>
          <a:p>
            <a:r>
              <a:rPr lang="zh-CN" altLang="en-US" dirty="0" smtClean="0"/>
              <a:t>老实的基督徒</a:t>
            </a:r>
            <a:r>
              <a:rPr lang="en-US" altLang="zh-CN" dirty="0" smtClean="0"/>
              <a:t> VS </a:t>
            </a:r>
            <a:r>
              <a:rPr lang="zh-CN" altLang="en-US" dirty="0" smtClean="0"/>
              <a:t>“聪明的”世界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493</Words>
  <Application>Microsoft Macintosh PowerPoint</Application>
  <PresentationFormat>On-screen Show (4:3)</PresentationFormat>
  <Paragraphs>80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有效地传福音</vt:lpstr>
      <vt:lpstr>喜乐地服侍</vt:lpstr>
      <vt:lpstr>基督徒的基本职责</vt:lpstr>
      <vt:lpstr>马太福音</vt:lpstr>
      <vt:lpstr>什么是福音？</vt:lpstr>
      <vt:lpstr>什么是福音？</vt:lpstr>
      <vt:lpstr>怎样有效地传福音</vt:lpstr>
      <vt:lpstr>态度：不以福音为耻</vt:lpstr>
      <vt:lpstr>福音是愚昧吗？</vt:lpstr>
      <vt:lpstr>PowerPoint Presentation</vt:lpstr>
      <vt:lpstr>福音是软弱吗？</vt:lpstr>
      <vt:lpstr>PowerPoint Presentation</vt:lpstr>
      <vt:lpstr>方法：使自己成为福音</vt:lpstr>
      <vt:lpstr>方法：使自己成为福音</vt:lpstr>
      <vt:lpstr>方法：使自己成为福音</vt:lpstr>
      <vt:lpstr>小结：有效地传福音</vt:lpstr>
      <vt:lpstr>C4福音营</vt:lpstr>
      <vt:lpstr>马太福音</vt:lpstr>
      <vt:lpstr>本周挑战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Daping Fan</dc:creator>
  <cp:lastModifiedBy>Daping Fan</cp:lastModifiedBy>
  <cp:revision>98</cp:revision>
  <dcterms:created xsi:type="dcterms:W3CDTF">2018-11-22T04:09:39Z</dcterms:created>
  <dcterms:modified xsi:type="dcterms:W3CDTF">2019-03-26T14:09:36Z</dcterms:modified>
</cp:coreProperties>
</file>