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592" r:id="rId3"/>
    <p:sldId id="944" r:id="rId4"/>
    <p:sldId id="945" r:id="rId5"/>
    <p:sldId id="948" r:id="rId6"/>
    <p:sldId id="936" r:id="rId7"/>
    <p:sldId id="947" r:id="rId8"/>
    <p:sldId id="932" r:id="rId9"/>
    <p:sldId id="937" r:id="rId10"/>
    <p:sldId id="899" r:id="rId11"/>
    <p:sldId id="949" r:id="rId12"/>
    <p:sldId id="868" r:id="rId13"/>
    <p:sldId id="950" r:id="rId14"/>
    <p:sldId id="736" r:id="rId15"/>
    <p:sldId id="939" r:id="rId16"/>
    <p:sldId id="872" r:id="rId17"/>
    <p:sldId id="951" r:id="rId18"/>
    <p:sldId id="941" r:id="rId19"/>
    <p:sldId id="952" r:id="rId20"/>
    <p:sldId id="908" r:id="rId21"/>
    <p:sldId id="955" r:id="rId22"/>
    <p:sldId id="954" r:id="rId23"/>
    <p:sldId id="953" r:id="rId24"/>
    <p:sldId id="943" r:id="rId25"/>
    <p:sldId id="9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November 11,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November 11,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November 11,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Grace to You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Messenger </a:t>
            </a:r>
            <a:r>
              <a:rPr lang="en-US" sz="3200" dirty="0" smtClean="0"/>
              <a:t>of Grace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020"/>
            <a:ext cx="9144000" cy="46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4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9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2108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Gift Used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942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900" y="2324100"/>
            <a:ext cx="6540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Helvetica"/>
                <a:cs typeface="Helvetica"/>
              </a:rPr>
              <a:t>10</a:t>
            </a:r>
            <a:r>
              <a:rPr lang="en-US" sz="2800" dirty="0">
                <a:latin typeface="Helvetica"/>
                <a:cs typeface="Helvetica"/>
              </a:rPr>
              <a:t> Each of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you should use</a:t>
            </a:r>
            <a:r>
              <a:rPr lang="en-US" sz="2800" dirty="0">
                <a:latin typeface="Helvetica"/>
                <a:cs typeface="Helvetica"/>
              </a:rPr>
              <a:t> whatever gift you have received to serve others, as faithful stewards of God’s grace in its various forms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				   1 Peter 4:10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2794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71"/>
            <a:ext cx="9144000" cy="60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5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251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Gift Shared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942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900" y="2324100"/>
            <a:ext cx="6540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Helvetica"/>
                <a:cs typeface="Helvetica"/>
              </a:rPr>
              <a:t>10</a:t>
            </a:r>
            <a:r>
              <a:rPr lang="en-US" sz="2800" dirty="0">
                <a:latin typeface="Helvetica"/>
                <a:cs typeface="Helvetica"/>
              </a:rPr>
              <a:t> Each of you should use whatever gift you have received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to serve others</a:t>
            </a:r>
            <a:r>
              <a:rPr lang="en-US" sz="2800" dirty="0">
                <a:latin typeface="Helvetica"/>
                <a:cs typeface="Helvetica"/>
              </a:rPr>
              <a:t>, as faithful stewards of God’s grace in its various forms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				   1 Peter 4:10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8152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8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724"/>
            <a:ext cx="9144000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2956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Gift Managed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1300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900" y="2324100"/>
            <a:ext cx="6540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Helvetica"/>
                <a:cs typeface="Helvetica"/>
              </a:rPr>
              <a:t>10</a:t>
            </a:r>
            <a:r>
              <a:rPr lang="en-US" sz="2800" dirty="0">
                <a:latin typeface="Helvetica"/>
                <a:cs typeface="Helvetica"/>
              </a:rPr>
              <a:t> Each of you should use whatever gift you have received to serve others, as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faithful stewards of God’s grace </a:t>
            </a:r>
            <a:r>
              <a:rPr lang="en-US" sz="2800" dirty="0">
                <a:latin typeface="Helvetica"/>
                <a:cs typeface="Helvetica"/>
              </a:rPr>
              <a:t>in its various forms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				   1 Peter 4:10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8356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29000"/>
            <a:ext cx="7302500" cy="109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09700"/>
            <a:ext cx="293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21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4546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Lessons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299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76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8" y="0"/>
            <a:ext cx="8618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16" y="419098"/>
            <a:ext cx="7997784" cy="58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7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6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2955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Gift Received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146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900" y="2324100"/>
            <a:ext cx="6540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Helvetica"/>
                <a:cs typeface="Helvetica"/>
              </a:rPr>
              <a:t>10</a:t>
            </a:r>
            <a:r>
              <a:rPr lang="en-US" sz="2800" dirty="0">
                <a:latin typeface="Helvetica"/>
                <a:cs typeface="Helvetica"/>
              </a:rPr>
              <a:t> Each of you should use whatever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gift you have received</a:t>
            </a:r>
            <a:r>
              <a:rPr lang="en-US" sz="2800" dirty="0">
                <a:latin typeface="Helvetica"/>
                <a:cs typeface="Helvetica"/>
              </a:rPr>
              <a:t> to serve others, as faithful stewards of God’s grace in its various forms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				   1 Peter 4:10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912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300" y="2235200"/>
            <a:ext cx="673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A spiritual gift </a:t>
            </a:r>
            <a:r>
              <a:rPr lang="en-US" sz="2800" dirty="0">
                <a:latin typeface="Helvetica"/>
                <a:cs typeface="Helvetica"/>
              </a:rPr>
              <a:t>is a special ability given by the Holy Spirit to every member of the Body of Christ according to God's grace for use within the context of the Body.</a:t>
            </a:r>
          </a:p>
        </p:txBody>
      </p:sp>
    </p:spTree>
    <p:extLst>
      <p:ext uri="{BB962C8B-B14F-4D97-AF65-F5344CB8AC3E}">
        <p14:creationId xmlns:p14="http://schemas.microsoft.com/office/powerpoint/2010/main" val="127235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7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61590</TotalTime>
  <Words>154</Words>
  <Application>Microsoft Macintosh PowerPoint</Application>
  <PresentationFormat>On-screen Show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Grace to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668</cp:revision>
  <dcterms:created xsi:type="dcterms:W3CDTF">2013-11-03T00:06:16Z</dcterms:created>
  <dcterms:modified xsi:type="dcterms:W3CDTF">2017-11-12T14:50:41Z</dcterms:modified>
  <cp:category/>
</cp:coreProperties>
</file>