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1056" r:id="rId3"/>
    <p:sldId id="1079" r:id="rId4"/>
    <p:sldId id="1090" r:id="rId5"/>
    <p:sldId id="1092" r:id="rId6"/>
    <p:sldId id="1058" r:id="rId7"/>
    <p:sldId id="1093" r:id="rId8"/>
    <p:sldId id="836" r:id="rId9"/>
    <p:sldId id="1095" r:id="rId10"/>
    <p:sldId id="1049" r:id="rId11"/>
    <p:sldId id="1061" r:id="rId12"/>
    <p:sldId id="971" r:id="rId13"/>
    <p:sldId id="1089" r:id="rId14"/>
    <p:sldId id="1096" r:id="rId15"/>
    <p:sldId id="1064" r:id="rId16"/>
    <p:sldId id="1097" r:id="rId17"/>
    <p:sldId id="979" r:id="rId18"/>
    <p:sldId id="1098" r:id="rId19"/>
    <p:sldId id="1068" r:id="rId20"/>
    <p:sldId id="1083" r:id="rId21"/>
    <p:sldId id="1099" r:id="rId22"/>
    <p:sldId id="1086" r:id="rId23"/>
    <p:sldId id="972" r:id="rId24"/>
    <p:sldId id="1031" r:id="rId25"/>
    <p:sldId id="105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03" autoAdjust="0"/>
  </p:normalViewPr>
  <p:slideViewPr>
    <p:cSldViewPr snapToGrid="0" snapToObjects="1">
      <p:cViewPr>
        <p:scale>
          <a:sx n="100" d="100"/>
          <a:sy n="100" d="100"/>
        </p:scale>
        <p:origin x="-103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February 10,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February 10,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February 10,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Forgive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879009"/>
          </a:xfrm>
        </p:spPr>
        <p:txBody>
          <a:bodyPr>
            <a:noAutofit/>
          </a:bodyPr>
          <a:lstStyle/>
          <a:p>
            <a:r>
              <a:rPr lang="en-US" sz="3200" dirty="0" smtClean="0"/>
              <a:t>Overcoming Evil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52500"/>
            <a:ext cx="81407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5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23415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Non-Action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9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359159"/>
            <a:ext cx="6896100" cy="62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2311400"/>
            <a:ext cx="6959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17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Do not repay anyone evil for evil. </a:t>
            </a:r>
            <a:r>
              <a:rPr lang="en-US" sz="2600" dirty="0" smtClean="0">
                <a:latin typeface="Helvetica"/>
                <a:cs typeface="Helvetica"/>
              </a:rPr>
              <a:t>Be careful to do what is right in the eyes of everyone. </a:t>
            </a:r>
            <a:r>
              <a:rPr lang="en-US" sz="2600" b="1" baseline="30000" dirty="0" smtClean="0">
                <a:latin typeface="Helvetica"/>
                <a:cs typeface="Helvetica"/>
              </a:rPr>
              <a:t>18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If it is possible, as far as it depends on you, live at peace with everyone. </a:t>
            </a:r>
            <a:r>
              <a:rPr lang="en-US" sz="2600" b="1" baseline="30000" dirty="0" smtClean="0">
                <a:latin typeface="Helvetica"/>
                <a:cs typeface="Helvetica"/>
              </a:rPr>
              <a:t>19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Do not take revenge</a:t>
            </a:r>
            <a:r>
              <a:rPr lang="en-US" sz="2600" dirty="0" smtClean="0">
                <a:latin typeface="Helvetica"/>
                <a:cs typeface="Helvetica"/>
              </a:rPr>
              <a:t>, my dear friends. . 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555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52625"/>
            <a:ext cx="729234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400"/>
            <a:ext cx="914400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0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26251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God’s Action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2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300" y="2400300"/>
            <a:ext cx="64135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19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Do not take revenge, my dear friends, but 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leave room for God’s wrath</a:t>
            </a:r>
            <a:r>
              <a:rPr lang="en-US" sz="2600" dirty="0" smtClean="0">
                <a:latin typeface="Helvetica"/>
                <a:cs typeface="Helvetica"/>
              </a:rPr>
              <a:t>, for it is written: 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“It is mine to avenge; I will repay,” </a:t>
            </a:r>
            <a:r>
              <a:rPr lang="en-US" sz="2600" dirty="0" smtClean="0">
                <a:latin typeface="Helvetica"/>
                <a:cs typeface="Helvetica"/>
              </a:rPr>
              <a:t>says the Lord. 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372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2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664321"/>
            <a:ext cx="8420100" cy="56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8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4567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Surprising Action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027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2080042"/>
            <a:ext cx="67691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20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On the contrary:</a:t>
            </a:r>
          </a:p>
          <a:p>
            <a:pPr marL="635000" lvl="1">
              <a:tabLst>
                <a:tab pos="114300" algn="l"/>
              </a:tabLst>
            </a:pP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“If your enemy is hungry, feed him</a:t>
            </a:r>
            <a:r>
              <a:rPr lang="en-US" sz="2600" dirty="0" smtClean="0">
                <a:latin typeface="Helvetica"/>
                <a:cs typeface="Helvetica"/>
              </a:rPr>
              <a:t>; if he is thirsty, give him something to drink.</a:t>
            </a:r>
          </a:p>
          <a:p>
            <a:pPr marL="635000" lvl="1">
              <a:spcAft>
                <a:spcPts val="1200"/>
              </a:spcAft>
            </a:pPr>
            <a:r>
              <a:rPr lang="en-US" sz="2600" dirty="0" smtClean="0">
                <a:latin typeface="Helvetica"/>
                <a:cs typeface="Helvetica"/>
              </a:rPr>
              <a:t>In doing this, you will heap burning coals on his head.”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400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298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9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6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0" y="1510437"/>
            <a:ext cx="657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Is there someone you need to forgive, and bless?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Is there someone hurting, whom you can come along side?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Are you living in harmony with others?</a:t>
            </a:r>
          </a:p>
          <a:p>
            <a:pPr marL="342900" lvl="0" indent="-342900">
              <a:buFont typeface="Wingdings" charset="2"/>
              <a:buChar char="Ø"/>
            </a:pPr>
            <a:endParaRPr lang="en-US" sz="2400" dirty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Can you help someone made in </a:t>
            </a:r>
            <a:r>
              <a:rPr lang="en-US" sz="2400" smtClean="0">
                <a:latin typeface="Helvetica"/>
                <a:cs typeface="Helvetica"/>
              </a:rPr>
              <a:t>God’s image?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61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0"/>
            <a:ext cx="7053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9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90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9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828800"/>
            <a:ext cx="6959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17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Do not repay anyone evil for evil. Be careful to do what is right in the eyes of everyone. </a:t>
            </a:r>
            <a:r>
              <a:rPr lang="en-US" sz="2600" b="1" baseline="30000" dirty="0" smtClean="0">
                <a:latin typeface="Helvetica"/>
                <a:cs typeface="Helvetica"/>
              </a:rPr>
              <a:t>18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If it is possible, as far as it depends on you, live at peace with everyone. </a:t>
            </a:r>
            <a:r>
              <a:rPr lang="en-US" sz="2600" b="1" baseline="30000" dirty="0" smtClean="0">
                <a:latin typeface="Helvetica"/>
                <a:cs typeface="Helvetica"/>
              </a:rPr>
              <a:t>19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Do not take revenge, my dear friends, but leave room for God’s wrath, for it is written: “It is mine to avenge; I will repay,” says the Lord. 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689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1559342"/>
            <a:ext cx="6769100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20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On the contrary:</a:t>
            </a:r>
          </a:p>
          <a:p>
            <a:pPr marL="635000" lvl="1"/>
            <a:r>
              <a:rPr lang="en-US" sz="2600" dirty="0" smtClean="0">
                <a:latin typeface="Helvetica"/>
                <a:cs typeface="Helvetica"/>
              </a:rPr>
              <a:t>“If your enemy is hungry, feed him; if he is thirsty, give him something to drink.</a:t>
            </a:r>
          </a:p>
          <a:p>
            <a:pPr marL="635000" lvl="1">
              <a:spcAft>
                <a:spcPts val="1200"/>
              </a:spcAft>
            </a:pPr>
            <a:r>
              <a:rPr lang="en-US" sz="2600" dirty="0" smtClean="0">
                <a:latin typeface="Helvetica"/>
                <a:cs typeface="Helvetica"/>
              </a:rPr>
              <a:t>In doing this, you will heap burning coals on his head.”</a:t>
            </a:r>
          </a:p>
          <a:p>
            <a:r>
              <a:rPr lang="en-US" sz="2600" b="1" baseline="30000" dirty="0" smtClean="0">
                <a:latin typeface="Helvetica"/>
                <a:cs typeface="Helvetica"/>
              </a:rPr>
              <a:t>21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Do not be overcome by evil, but overcome evil with good.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Romans 12:17-21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458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25116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Right Action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2374900"/>
            <a:ext cx="695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17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Do not repay anyone evil for evil. Be careful to 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do what is right</a:t>
            </a:r>
            <a:r>
              <a:rPr lang="en-US" sz="2600" dirty="0" smtClean="0">
                <a:latin typeface="Helvetica"/>
                <a:cs typeface="Helvetica"/>
              </a:rPr>
              <a:t> in the eyes of everyone. </a:t>
            </a:r>
            <a:r>
              <a:rPr lang="en-US" sz="2600" b="1" baseline="30000" dirty="0" smtClean="0">
                <a:latin typeface="Helvetica"/>
                <a:cs typeface="Helvetica"/>
              </a:rPr>
              <a:t>18</a:t>
            </a:r>
            <a:r>
              <a:rPr lang="en-US" sz="2600" b="1" dirty="0" smtClean="0">
                <a:latin typeface="Helvetica"/>
                <a:cs typeface="Helvetica"/>
              </a:rPr>
              <a:t> </a:t>
            </a:r>
            <a:r>
              <a:rPr lang="en-US" sz="2600" dirty="0" smtClean="0">
                <a:latin typeface="Helvetica"/>
                <a:cs typeface="Helvetica"/>
              </a:rPr>
              <a:t>If it is possible, as far as it depends on you, 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live at peace</a:t>
            </a:r>
            <a:r>
              <a:rPr lang="en-US" sz="2600" dirty="0" smtClean="0">
                <a:latin typeface="Helvetica"/>
                <a:cs typeface="Helvetica"/>
              </a:rPr>
              <a:t> with everyone. 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585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60800</TotalTime>
  <Words>61</Words>
  <Application>Microsoft Macintosh PowerPoint</Application>
  <PresentationFormat>On-screen Show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Forgive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842</cp:revision>
  <cp:lastPrinted>2019-02-03T04:32:27Z</cp:lastPrinted>
  <dcterms:created xsi:type="dcterms:W3CDTF">2013-11-03T00:06:16Z</dcterms:created>
  <dcterms:modified xsi:type="dcterms:W3CDTF">2019-02-10T14:51:03Z</dcterms:modified>
</cp:coreProperties>
</file>