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12"/>
  </p:notesMasterIdLst>
  <p:sldIdLst>
    <p:sldId id="256" r:id="rId2"/>
    <p:sldId id="261" r:id="rId3"/>
    <p:sldId id="286" r:id="rId4"/>
    <p:sldId id="280" r:id="rId5"/>
    <p:sldId id="281" r:id="rId6"/>
    <p:sldId id="282" r:id="rId7"/>
    <p:sldId id="283" r:id="rId8"/>
    <p:sldId id="284" r:id="rId9"/>
    <p:sldId id="285" r:id="rId10"/>
    <p:sldId id="268"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3" d="100"/>
          <a:sy n="73" d="100"/>
        </p:scale>
        <p:origin x="-127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5FB9E07D-992D-4132-B60B-7245F308F2DD}" type="datetimeFigureOut">
              <a:rPr lang="en-US"/>
              <a:pPr>
                <a:defRPr/>
              </a:pPr>
              <a:t>3/16/2014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90C4AA09-3E60-4332-B4BA-51BA5EF8000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mn-ea"/>
        <a:cs typeface="+mn-cs"/>
      </a:defRPr>
    </a:lvl1pPr>
    <a:lvl2pPr marL="457200" algn="l" defTabSz="457200" rtl="0" fontAlgn="base">
      <a:spcBef>
        <a:spcPct val="30000"/>
      </a:spcBef>
      <a:spcAft>
        <a:spcPct val="0"/>
      </a:spcAft>
      <a:defRPr sz="1200" kern="1200">
        <a:solidFill>
          <a:schemeClr val="tx1"/>
        </a:solidFill>
        <a:latin typeface="+mn-lt"/>
        <a:ea typeface="+mn-ea"/>
        <a:cs typeface="+mn-cs"/>
      </a:defRPr>
    </a:lvl2pPr>
    <a:lvl3pPr marL="914400" algn="l" defTabSz="457200" rtl="0" fontAlgn="base">
      <a:spcBef>
        <a:spcPct val="30000"/>
      </a:spcBef>
      <a:spcAft>
        <a:spcPct val="0"/>
      </a:spcAft>
      <a:defRPr sz="1200" kern="1200">
        <a:solidFill>
          <a:schemeClr val="tx1"/>
        </a:solidFill>
        <a:latin typeface="+mn-lt"/>
        <a:ea typeface="+mn-ea"/>
        <a:cs typeface="+mn-cs"/>
      </a:defRPr>
    </a:lvl3pPr>
    <a:lvl4pPr marL="1371600" algn="l" defTabSz="457200" rtl="0" fontAlgn="base">
      <a:spcBef>
        <a:spcPct val="30000"/>
      </a:spcBef>
      <a:spcAft>
        <a:spcPct val="0"/>
      </a:spcAft>
      <a:defRPr sz="1200" kern="1200">
        <a:solidFill>
          <a:schemeClr val="tx1"/>
        </a:solidFill>
        <a:latin typeface="+mn-lt"/>
        <a:ea typeface="+mn-ea"/>
        <a:cs typeface="+mn-cs"/>
      </a:defRPr>
    </a:lvl4pPr>
    <a:lvl5pPr marL="1828800" algn="l" defTabSz="457200" rtl="0" fontAlgn="base">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Box 7"/>
          <p:cNvSpPr txBox="1"/>
          <p:nvPr/>
        </p:nvSpPr>
        <p:spPr>
          <a:xfrm>
            <a:off x="1828800" y="3159125"/>
            <a:ext cx="457200" cy="1035050"/>
          </a:xfrm>
          <a:prstGeom prst="rect">
            <a:avLst/>
          </a:prstGeom>
          <a:noFill/>
        </p:spPr>
        <p:txBody>
          <a:bodyPr lIns="0" tIns="9144" rIns="0" bIns="9144" anchor="ctr">
            <a:spAutoFit/>
          </a:bodyPr>
          <a:lstStyle/>
          <a:p>
            <a:pPr fontAlgn="auto">
              <a:spcBef>
                <a:spcPts val="0"/>
              </a:spcBef>
              <a:spcAft>
                <a:spcPts val="0"/>
              </a:spcAft>
              <a:defRPr/>
            </a:pPr>
            <a:r>
              <a:rPr lang="en-US" sz="6600" dirty="0">
                <a:effectLst>
                  <a:outerShdw blurRad="38100" dist="38100" dir="2700000" algn="tl">
                    <a:srgbClr val="000000">
                      <a:alpha val="43137"/>
                    </a:srgbClr>
                  </a:outerShdw>
                </a:effectLst>
                <a:latin typeface="+mn-lt"/>
                <a:cs typeface="+mn-cs"/>
              </a:rPr>
              <a:t>{</a:t>
            </a:r>
            <a:endParaRPr lang="en-US" sz="6600" dirty="0">
              <a:effectLst>
                <a:outerShdw blurRad="38100" dist="38100" dir="2700000" algn="tl">
                  <a:srgbClr val="000000">
                    <a:alpha val="43137"/>
                  </a:srgbClr>
                </a:outerShdw>
              </a:effectLst>
              <a:latin typeface="+mn-lt"/>
              <a:cs typeface="+mn-cs"/>
            </a:endParaRPr>
          </a:p>
        </p:txBody>
      </p:sp>
      <p:sp>
        <p:nvSpPr>
          <p:cNvPr id="2" name="Title 1"/>
          <p:cNvSpPr>
            <a:spLocks noGrp="1"/>
          </p:cNvSpPr>
          <p:nvPr>
            <p:ph type="ctrTitle"/>
          </p:nvPr>
        </p:nvSpPr>
        <p:spPr>
          <a:xfrm>
            <a:off x="777240" y="1219200"/>
            <a:ext cx="7543800" cy="2152650"/>
          </a:xfrm>
        </p:spPr>
        <p:txBody>
          <a:bodyPr/>
          <a:lstStyle>
            <a:lvl1pPr>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133600" y="3375491"/>
            <a:ext cx="6172200" cy="685800"/>
          </a:xfrm>
        </p:spPr>
        <p:txBody>
          <a:bodyP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Date Placeholder 14"/>
          <p:cNvSpPr>
            <a:spLocks noGrp="1"/>
          </p:cNvSpPr>
          <p:nvPr>
            <p:ph type="dt" sz="half" idx="10"/>
          </p:nvPr>
        </p:nvSpPr>
        <p:spPr/>
        <p:txBody>
          <a:bodyPr/>
          <a:lstStyle>
            <a:lvl1pPr>
              <a:defRPr/>
            </a:lvl1pPr>
          </a:lstStyle>
          <a:p>
            <a:pPr>
              <a:defRPr/>
            </a:pPr>
            <a:fld id="{7FF0517C-3D4D-4CC1-8DD2-FD3A99AFE750}" type="datetime2">
              <a:rPr lang="en-US"/>
              <a:pPr>
                <a:defRPr/>
              </a:pPr>
              <a:t>Sunday, March 16, 2014</a:t>
            </a:fld>
            <a:endParaRPr lang="en-US" dirty="0"/>
          </a:p>
        </p:txBody>
      </p:sp>
      <p:sp>
        <p:nvSpPr>
          <p:cNvPr id="6" name="Slide Number Placeholder 15"/>
          <p:cNvSpPr>
            <a:spLocks noGrp="1"/>
          </p:cNvSpPr>
          <p:nvPr>
            <p:ph type="sldNum" sz="quarter" idx="11"/>
          </p:nvPr>
        </p:nvSpPr>
        <p:spPr/>
        <p:txBody>
          <a:bodyPr/>
          <a:lstStyle>
            <a:lvl1pPr>
              <a:defRPr/>
            </a:lvl1pPr>
          </a:lstStyle>
          <a:p>
            <a:pPr>
              <a:defRPr/>
            </a:pPr>
            <a:fld id="{B13CA903-27AA-48AA-820F-AD3A14438278}" type="slidenum">
              <a:rPr lang="en-US"/>
              <a:pPr>
                <a:defRPr/>
              </a:pPr>
              <a:t>‹#›</a:t>
            </a:fld>
            <a:endParaRPr lang="en-US" dirty="0"/>
          </a:p>
        </p:txBody>
      </p:sp>
      <p:sp>
        <p:nvSpPr>
          <p:cNvPr id="7" name="Footer Placeholder 16"/>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2B85680-6615-4853-BBF1-8DD6B6FF7DAC}" type="datetime2">
              <a:rPr lang="en-US"/>
              <a:pPr>
                <a:defRPr/>
              </a:pPr>
              <a:t>Sunday, March 16, 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6A836FE-5AAC-40E2-85E2-9C5A1FE897AD}"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13DB7507-D56A-477C-8F0C-5D1D91EAA83F}" type="datetime2">
              <a:rPr lang="en-US"/>
              <a:pPr>
                <a:defRPr/>
              </a:pPr>
              <a:t>Sunday, March 16, 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2126612-2C2C-43C4-994A-338972A04E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4" name="Date Placeholder 3"/>
          <p:cNvSpPr>
            <a:spLocks noGrp="1"/>
          </p:cNvSpPr>
          <p:nvPr>
            <p:ph type="dt" sz="half" idx="10"/>
          </p:nvPr>
        </p:nvSpPr>
        <p:spPr/>
        <p:txBody>
          <a:bodyPr/>
          <a:lstStyle>
            <a:lvl1pPr>
              <a:defRPr/>
            </a:lvl1pPr>
          </a:lstStyle>
          <a:p>
            <a:pPr>
              <a:defRPr/>
            </a:pPr>
            <a:fld id="{C5135A31-6A20-471E-A24A-AA7215385222}" type="datetime2">
              <a:rPr lang="en-US"/>
              <a:pPr>
                <a:defRPr/>
              </a:pPr>
              <a:t>Sunday, March 16, 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C5DB9-834E-4412-B36E-93CDF3DA5EC2}"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5" name="TextBox 7"/>
          <p:cNvSpPr txBox="1"/>
          <p:nvPr/>
        </p:nvSpPr>
        <p:spPr>
          <a:xfrm>
            <a:off x="4267200" y="4075113"/>
            <a:ext cx="457200" cy="1014412"/>
          </a:xfrm>
          <a:prstGeom prst="rect">
            <a:avLst/>
          </a:prstGeom>
          <a:noFill/>
        </p:spPr>
        <p:txBody>
          <a:bodyPr lIns="0" tIns="0" rIns="0" bIns="0">
            <a:spAutoFit/>
          </a:bodyPr>
          <a:lstStyle/>
          <a:p>
            <a:pPr fontAlgn="auto">
              <a:spcBef>
                <a:spcPts val="0"/>
              </a:spcBef>
              <a:spcAft>
                <a:spcPts val="0"/>
              </a:spcAft>
              <a:defRPr/>
            </a:pPr>
            <a:r>
              <a:rPr lang="en-US" sz="6600" dirty="0">
                <a:effectLst>
                  <a:outerShdw blurRad="38100" dist="38100" dir="2700000" algn="tl">
                    <a:srgbClr val="000000">
                      <a:alpha val="43137"/>
                    </a:srgbClr>
                  </a:outerShdw>
                </a:effectLst>
                <a:latin typeface="+mn-lt"/>
                <a:cs typeface="+mn-cs"/>
              </a:rPr>
              <a:t>{</a:t>
            </a:r>
            <a:endParaRPr lang="en-US" sz="6600" dirty="0">
              <a:effectLst>
                <a:outerShdw blurRad="38100" dist="38100" dir="2700000" algn="tl">
                  <a:srgbClr val="000000">
                    <a:alpha val="43137"/>
                  </a:srgbClr>
                </a:outerShdw>
              </a:effectLst>
              <a:latin typeface="+mn-lt"/>
              <a:cs typeface="+mn-cs"/>
            </a:endParaRPr>
          </a:p>
        </p:txBody>
      </p:sp>
      <p:sp>
        <p:nvSpPr>
          <p:cNvPr id="3" name="Text Placeholder 2"/>
          <p:cNvSpPr>
            <a:spLocks noGrp="1"/>
          </p:cNvSpPr>
          <p:nvPr>
            <p:ph type="body" idx="1"/>
          </p:nvPr>
        </p:nvSpPr>
        <p:spPr>
          <a:xfrm>
            <a:off x="4572000" y="4267368"/>
            <a:ext cx="3733800" cy="731520"/>
          </a:xfrm>
        </p:spPr>
        <p:txBody>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US" smtClean="0"/>
              <a:t>Click to edit Master title style</a:t>
            </a:r>
            <a:endParaRPr lang="en-US" dirty="0"/>
          </a:p>
        </p:txBody>
      </p:sp>
      <p:sp>
        <p:nvSpPr>
          <p:cNvPr id="6" name="Date Placeholder 11"/>
          <p:cNvSpPr>
            <a:spLocks noGrp="1"/>
          </p:cNvSpPr>
          <p:nvPr>
            <p:ph type="dt" sz="half" idx="10"/>
          </p:nvPr>
        </p:nvSpPr>
        <p:spPr/>
        <p:txBody>
          <a:bodyPr/>
          <a:lstStyle>
            <a:lvl1pPr>
              <a:defRPr/>
            </a:lvl1pPr>
          </a:lstStyle>
          <a:p>
            <a:pPr>
              <a:defRPr/>
            </a:pPr>
            <a:fld id="{6597D30F-8A60-44AA-9571-8BE8DF513637}" type="datetime2">
              <a:rPr lang="en-US"/>
              <a:pPr>
                <a:defRPr/>
              </a:pPr>
              <a:t>Sunday, March 16, 2014</a:t>
            </a:fld>
            <a:endParaRPr lang="en-US" dirty="0"/>
          </a:p>
        </p:txBody>
      </p:sp>
      <p:sp>
        <p:nvSpPr>
          <p:cNvPr id="7" name="Slide Number Placeholder 12"/>
          <p:cNvSpPr>
            <a:spLocks noGrp="1"/>
          </p:cNvSpPr>
          <p:nvPr>
            <p:ph type="sldNum" sz="quarter" idx="11"/>
          </p:nvPr>
        </p:nvSpPr>
        <p:spPr/>
        <p:txBody>
          <a:bodyPr/>
          <a:lstStyle>
            <a:lvl1pPr>
              <a:defRPr/>
            </a:lvl1pPr>
          </a:lstStyle>
          <a:p>
            <a:pPr>
              <a:defRPr/>
            </a:pPr>
            <a:fld id="{E5C57F83-E665-497D-9688-4C6F70AE1ADC}" type="slidenum">
              <a:rPr lang="en-US"/>
              <a:pPr>
                <a:defRPr/>
              </a:pPr>
              <a:t>‹#›</a:t>
            </a:fld>
            <a:endParaRPr lang="en-US" dirty="0"/>
          </a:p>
        </p:txBody>
      </p:sp>
      <p:sp>
        <p:nvSpPr>
          <p:cNvPr id="8" name="Footer Placeholder 13"/>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smtClean="0"/>
              <a:t>Click to edit Master title style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3"/>
          <p:cNvSpPr>
            <a:spLocks noGrp="1"/>
          </p:cNvSpPr>
          <p:nvPr>
            <p:ph type="dt" sz="half" idx="15"/>
          </p:nvPr>
        </p:nvSpPr>
        <p:spPr/>
        <p:txBody>
          <a:bodyPr/>
          <a:lstStyle>
            <a:lvl1pPr>
              <a:defRPr/>
            </a:lvl1pPr>
          </a:lstStyle>
          <a:p>
            <a:pPr>
              <a:defRPr/>
            </a:pPr>
            <a:fld id="{4BB93BE1-0353-4C23-A43C-53049A6C9106}" type="datetime2">
              <a:rPr lang="en-US"/>
              <a:pPr>
                <a:defRPr/>
              </a:pPr>
              <a:t>Sunday, March 16, 2014</a:t>
            </a:fld>
            <a:endParaRPr lang="en-US" dirty="0"/>
          </a:p>
        </p:txBody>
      </p:sp>
      <p:sp>
        <p:nvSpPr>
          <p:cNvPr id="8" name="Footer Placeholder 4"/>
          <p:cNvSpPr>
            <a:spLocks noGrp="1"/>
          </p:cNvSpPr>
          <p:nvPr>
            <p:ph type="ftr" sz="quarter" idx="16"/>
          </p:nvPr>
        </p:nvSpPr>
        <p:spPr/>
        <p:txBody>
          <a:bodyPr/>
          <a:lstStyle>
            <a:lvl1pPr>
              <a:defRPr/>
            </a:lvl1pPr>
          </a:lstStyle>
          <a:p>
            <a:pPr>
              <a:defRPr/>
            </a:pPr>
            <a:endParaRPr lang="en-US"/>
          </a:p>
        </p:txBody>
      </p:sp>
      <p:sp>
        <p:nvSpPr>
          <p:cNvPr id="9" name="Slide Number Placeholder 5"/>
          <p:cNvSpPr>
            <a:spLocks noGrp="1"/>
          </p:cNvSpPr>
          <p:nvPr>
            <p:ph type="sldNum" sz="quarter" idx="17"/>
          </p:nvPr>
        </p:nvSpPr>
        <p:spPr/>
        <p:txBody>
          <a:bodyPr/>
          <a:lstStyle>
            <a:lvl1pPr>
              <a:defRPr/>
            </a:lvl1pPr>
          </a:lstStyle>
          <a:p>
            <a:pPr>
              <a:defRPr/>
            </a:pPr>
            <a:fld id="{A2BDA99A-7C4C-45C0-BBFE-E89E9A60C49A}"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TextBox 12"/>
          <p:cNvSpPr txBox="1"/>
          <p:nvPr/>
        </p:nvSpPr>
        <p:spPr>
          <a:xfrm>
            <a:off x="1057275" y="520700"/>
            <a:ext cx="457200" cy="922338"/>
          </a:xfrm>
          <a:prstGeom prst="rect">
            <a:avLst/>
          </a:prstGeom>
          <a:noFill/>
        </p:spPr>
        <p:txBody>
          <a:bodyPr lIns="0" tIns="0" rIns="0" bIns="0">
            <a:spAutoFit/>
          </a:bodyPr>
          <a:lstStyle/>
          <a:p>
            <a:pPr fontAlgn="auto">
              <a:spcBef>
                <a:spcPts val="0"/>
              </a:spcBef>
              <a:spcAft>
                <a:spcPts val="0"/>
              </a:spcAft>
              <a:defRPr/>
            </a:pPr>
            <a:r>
              <a:rPr lang="en-US" sz="6000" dirty="0">
                <a:effectLst>
                  <a:outerShdw blurRad="38100" dist="38100" dir="2700000" algn="tl">
                    <a:srgbClr val="000000">
                      <a:alpha val="43137"/>
                    </a:srgbClr>
                  </a:outerShdw>
                </a:effectLst>
                <a:latin typeface="+mn-lt"/>
                <a:cs typeface="+mn-cs"/>
              </a:rPr>
              <a:t>{</a:t>
            </a:r>
            <a:endParaRPr lang="en-US" sz="6000" dirty="0">
              <a:effectLst>
                <a:outerShdw blurRad="38100" dist="38100" dir="2700000" algn="tl">
                  <a:srgbClr val="000000">
                    <a:alpha val="43137"/>
                  </a:srgbClr>
                </a:outerShdw>
              </a:effectLst>
              <a:latin typeface="+mn-lt"/>
              <a:cs typeface="+mn-cs"/>
            </a:endParaRPr>
          </a:p>
        </p:txBody>
      </p:sp>
      <p:sp>
        <p:nvSpPr>
          <p:cNvPr id="8" name="TextBox 17"/>
          <p:cNvSpPr txBox="1"/>
          <p:nvPr/>
        </p:nvSpPr>
        <p:spPr>
          <a:xfrm>
            <a:off x="4779963" y="520700"/>
            <a:ext cx="457200" cy="922338"/>
          </a:xfrm>
          <a:prstGeom prst="rect">
            <a:avLst/>
          </a:prstGeom>
          <a:noFill/>
        </p:spPr>
        <p:txBody>
          <a:bodyPr lIns="0" tIns="0" rIns="0" bIns="0">
            <a:spAutoFit/>
          </a:bodyPr>
          <a:lstStyle/>
          <a:p>
            <a:pPr fontAlgn="auto">
              <a:spcBef>
                <a:spcPts val="0"/>
              </a:spcBef>
              <a:spcAft>
                <a:spcPts val="0"/>
              </a:spcAft>
              <a:defRPr/>
            </a:pPr>
            <a:r>
              <a:rPr lang="en-US" sz="6000" dirty="0">
                <a:effectLst>
                  <a:outerShdw blurRad="38100" dist="38100" dir="2700000" algn="tl">
                    <a:srgbClr val="000000">
                      <a:alpha val="43137"/>
                    </a:srgbClr>
                  </a:outerShdw>
                </a:effectLst>
                <a:latin typeface="+mn-lt"/>
                <a:cs typeface="+mn-cs"/>
              </a:rPr>
              <a:t>{</a:t>
            </a:r>
            <a:endParaRPr lang="en-US" sz="6000" dirty="0">
              <a:effectLst>
                <a:outerShdw blurRad="38100" dist="38100" dir="2700000" algn="tl">
                  <a:srgbClr val="000000">
                    <a:alpha val="43137"/>
                  </a:srgbClr>
                </a:outerShdw>
              </a:effectLst>
              <a:latin typeface="+mn-lt"/>
              <a:cs typeface="+mn-cs"/>
            </a:endParaRPr>
          </a:p>
        </p:txBody>
      </p:sp>
      <p:sp>
        <p:nvSpPr>
          <p:cNvPr id="3" name="Text Placeholder 2"/>
          <p:cNvSpPr>
            <a:spLocks noGrp="1"/>
          </p:cNvSpPr>
          <p:nvPr>
            <p:ph type="body" idx="1"/>
          </p:nvPr>
        </p:nvSpPr>
        <p:spPr>
          <a:xfrm>
            <a:off x="1341120" y="661976"/>
            <a:ext cx="3273552" cy="639762"/>
          </a:xfrm>
        </p:spPr>
        <p:txBody>
          <a:bodyP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29200" y="661976"/>
            <a:ext cx="3273552" cy="639762"/>
          </a:xfrm>
        </p:spPr>
        <p:txBody>
          <a:bodyP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Title 11"/>
          <p:cNvSpPr>
            <a:spLocks noGrp="1"/>
          </p:cNvSpPr>
          <p:nvPr>
            <p:ph type="title"/>
          </p:nvPr>
        </p:nvSpPr>
        <p:spPr/>
        <p:txBody>
          <a:bodyPr/>
          <a:lstStyle/>
          <a:p>
            <a:r>
              <a:rPr lang="en-US" smtClean="0"/>
              <a:t>Click to edit Master title style</a:t>
            </a:r>
            <a:endParaRPr lang="en-US" dirty="0"/>
          </a:p>
        </p:txBody>
      </p:sp>
      <p:sp>
        <p:nvSpPr>
          <p:cNvPr id="9" name="Date Placeholder 13"/>
          <p:cNvSpPr>
            <a:spLocks noGrp="1"/>
          </p:cNvSpPr>
          <p:nvPr>
            <p:ph type="dt" sz="half" idx="10"/>
          </p:nvPr>
        </p:nvSpPr>
        <p:spPr/>
        <p:txBody>
          <a:bodyPr/>
          <a:lstStyle>
            <a:lvl1pPr>
              <a:defRPr/>
            </a:lvl1pPr>
          </a:lstStyle>
          <a:p>
            <a:pPr>
              <a:defRPr/>
            </a:pPr>
            <a:fld id="{FB38172F-9884-4CBD-803B-8D8E0D77637E}" type="datetime2">
              <a:rPr lang="en-US"/>
              <a:pPr>
                <a:defRPr/>
              </a:pPr>
              <a:t>Sunday, March 16, 2014</a:t>
            </a:fld>
            <a:endParaRPr lang="en-US" dirty="0"/>
          </a:p>
        </p:txBody>
      </p:sp>
      <p:sp>
        <p:nvSpPr>
          <p:cNvPr id="10" name="Slide Number Placeholder 14"/>
          <p:cNvSpPr>
            <a:spLocks noGrp="1"/>
          </p:cNvSpPr>
          <p:nvPr>
            <p:ph type="sldNum" sz="quarter" idx="11"/>
          </p:nvPr>
        </p:nvSpPr>
        <p:spPr/>
        <p:txBody>
          <a:bodyPr/>
          <a:lstStyle>
            <a:lvl1pPr>
              <a:defRPr/>
            </a:lvl1pPr>
          </a:lstStyle>
          <a:p>
            <a:pPr>
              <a:defRPr/>
            </a:pPr>
            <a:fld id="{20E4CCEC-EE23-4AC4-9230-7DC2102DC0D4}" type="slidenum">
              <a:rPr lang="en-US"/>
              <a:pPr>
                <a:defRPr/>
              </a:pPr>
              <a:t>‹#›</a:t>
            </a:fld>
            <a:endParaRPr lang="en-US" dirty="0"/>
          </a:p>
        </p:txBody>
      </p:sp>
      <p:sp>
        <p:nvSpPr>
          <p:cNvPr id="11" name="Footer Placeholder 15"/>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DDB69BD-40B5-469F-B8B8-F940756445EC}" type="datetime2">
              <a:rPr lang="en-US"/>
              <a:pPr>
                <a:defRPr/>
              </a:pPr>
              <a:t>Sunday, March 16, 2014</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EE9603C-A068-4B14-AF76-39F5CB358BB1}"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628EB6B-7AE3-49C0-9569-6C18E0AD4C01}" type="datetime2">
              <a:rPr lang="en-US"/>
              <a:pPr>
                <a:defRPr/>
              </a:pPr>
              <a:t>Sunday, March 16, 2014</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31C20E6-77B0-4E3F-82B8-6DCB583BC6A3}"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TextBox 8"/>
          <p:cNvSpPr txBox="1"/>
          <p:nvPr/>
        </p:nvSpPr>
        <p:spPr>
          <a:xfrm>
            <a:off x="5329238" y="1774825"/>
            <a:ext cx="457200" cy="1230313"/>
          </a:xfrm>
          <a:prstGeom prst="rect">
            <a:avLst/>
          </a:prstGeom>
          <a:noFill/>
        </p:spPr>
        <p:txBody>
          <a:bodyPr lIns="0" tIns="0" rIns="0" bIns="0">
            <a:spAutoFit/>
          </a:bodyPr>
          <a:lstStyle/>
          <a:p>
            <a:pPr fontAlgn="auto">
              <a:spcBef>
                <a:spcPts val="0"/>
              </a:spcBef>
              <a:spcAft>
                <a:spcPts val="0"/>
              </a:spcAft>
              <a:defRPr/>
            </a:pPr>
            <a:r>
              <a:rPr lang="en-US" sz="8000" dirty="0">
                <a:effectLst>
                  <a:outerShdw blurRad="38100" dist="38100" dir="2700000" algn="tl">
                    <a:srgbClr val="000000">
                      <a:alpha val="43137"/>
                    </a:srgbClr>
                  </a:outerShdw>
                </a:effectLst>
                <a:latin typeface="+mn-lt"/>
                <a:cs typeface="+mn-cs"/>
              </a:rPr>
              <a:t>{</a:t>
            </a:r>
            <a:endParaRPr lang="en-US" sz="8000" dirty="0">
              <a:effectLst>
                <a:outerShdw blurRad="38100" dist="38100" dir="2700000" algn="tl">
                  <a:srgbClr val="000000">
                    <a:alpha val="43137"/>
                  </a:srgbClr>
                </a:outerShdw>
              </a:effectLst>
              <a:latin typeface="+mn-lt"/>
              <a:cs typeface="+mn-cs"/>
            </a:endParaRPr>
          </a:p>
        </p:txBody>
      </p:sp>
      <p:sp>
        <p:nvSpPr>
          <p:cNvPr id="3" name="Content Placeholder 2"/>
          <p:cNvSpPr>
            <a:spLocks noGrp="1"/>
          </p:cNvSpPr>
          <p:nvPr>
            <p:ph idx="1"/>
          </p:nvPr>
        </p:nvSpPr>
        <p:spPr>
          <a:xfrm>
            <a:off x="838200" y="685801"/>
            <a:ext cx="4343400" cy="3429000"/>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15000" y="685801"/>
            <a:ext cx="2590800" cy="34290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8" name="Title 17"/>
          <p:cNvSpPr>
            <a:spLocks noGrp="1"/>
          </p:cNvSpPr>
          <p:nvPr>
            <p:ph type="title"/>
          </p:nvPr>
        </p:nvSpPr>
        <p:spPr/>
        <p:txBody>
          <a:bodyPr/>
          <a:lstStyle/>
          <a:p>
            <a:r>
              <a:rPr lang="en-US" smtClean="0"/>
              <a:t>Click to edit Master title style</a:t>
            </a:r>
            <a:endParaRPr lang="en-US" dirty="0"/>
          </a:p>
        </p:txBody>
      </p:sp>
      <p:sp>
        <p:nvSpPr>
          <p:cNvPr id="6" name="Date Placeholder 14"/>
          <p:cNvSpPr>
            <a:spLocks noGrp="1"/>
          </p:cNvSpPr>
          <p:nvPr>
            <p:ph type="dt" sz="half" idx="10"/>
          </p:nvPr>
        </p:nvSpPr>
        <p:spPr/>
        <p:txBody>
          <a:bodyPr/>
          <a:lstStyle>
            <a:lvl1pPr>
              <a:defRPr/>
            </a:lvl1pPr>
          </a:lstStyle>
          <a:p>
            <a:pPr>
              <a:defRPr/>
            </a:pPr>
            <a:fld id="{FC6C558D-C32C-45FF-8BC0-B2305CE11972}" type="datetime2">
              <a:rPr lang="en-US"/>
              <a:pPr>
                <a:defRPr/>
              </a:pPr>
              <a:t>Sunday, March 16, 2014</a:t>
            </a:fld>
            <a:endParaRPr lang="en-US" dirty="0"/>
          </a:p>
        </p:txBody>
      </p:sp>
      <p:sp>
        <p:nvSpPr>
          <p:cNvPr id="7" name="Slide Number Placeholder 15"/>
          <p:cNvSpPr>
            <a:spLocks noGrp="1"/>
          </p:cNvSpPr>
          <p:nvPr>
            <p:ph type="sldNum" sz="quarter" idx="11"/>
          </p:nvPr>
        </p:nvSpPr>
        <p:spPr/>
        <p:txBody>
          <a:bodyPr/>
          <a:lstStyle>
            <a:lvl1pPr>
              <a:defRPr/>
            </a:lvl1pPr>
          </a:lstStyle>
          <a:p>
            <a:pPr>
              <a:defRPr/>
            </a:pPr>
            <a:fld id="{0C5E00B7-069B-4914-A43C-0CC860BDB17F}" type="slidenum">
              <a:rPr lang="en-US"/>
              <a:pPr>
                <a:defRPr/>
              </a:pPr>
              <a:t>‹#›</a:t>
            </a:fld>
            <a:endParaRPr lang="en-US" dirty="0"/>
          </a:p>
        </p:txBody>
      </p:sp>
      <p:sp>
        <p:nvSpPr>
          <p:cNvPr id="8" name="Footer Placeholder 16"/>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TextBox 8"/>
          <p:cNvSpPr txBox="1"/>
          <p:nvPr/>
        </p:nvSpPr>
        <p:spPr>
          <a:xfrm>
            <a:off x="2435225" y="3332163"/>
            <a:ext cx="457200" cy="922337"/>
          </a:xfrm>
          <a:prstGeom prst="rect">
            <a:avLst/>
          </a:prstGeom>
          <a:noFill/>
        </p:spPr>
        <p:txBody>
          <a:bodyPr lIns="0" tIns="0" rIns="0" bIns="0">
            <a:spAutoFit/>
          </a:bodyPr>
          <a:lstStyle/>
          <a:p>
            <a:pPr fontAlgn="auto">
              <a:spcBef>
                <a:spcPts val="0"/>
              </a:spcBef>
              <a:spcAft>
                <a:spcPts val="0"/>
              </a:spcAft>
              <a:defRPr/>
            </a:pPr>
            <a:r>
              <a:rPr lang="en-US" sz="6000" dirty="0">
                <a:effectLst>
                  <a:outerShdw blurRad="38100" dist="38100" dir="2700000" algn="tl">
                    <a:srgbClr val="000000">
                      <a:alpha val="43137"/>
                    </a:srgbClr>
                  </a:outerShdw>
                </a:effectLst>
                <a:latin typeface="+mn-lt"/>
                <a:cs typeface="+mn-cs"/>
              </a:rPr>
              <a:t>{</a:t>
            </a:r>
            <a:endParaRPr lang="en-US" sz="6000" dirty="0">
              <a:effectLst>
                <a:outerShdw blurRad="38100" dist="38100" dir="2700000" algn="tl">
                  <a:srgbClr val="000000">
                    <a:alpha val="43137"/>
                  </a:srgbClr>
                </a:outerShdw>
              </a:effectLst>
              <a:latin typeface="+mn-lt"/>
              <a:cs typeface="+mn-cs"/>
            </a:endParaRPr>
          </a:p>
        </p:txBody>
      </p:sp>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a:p>
        </p:txBody>
      </p:sp>
      <p:sp>
        <p:nvSpPr>
          <p:cNvPr id="4" name="Text Placeholder 3"/>
          <p:cNvSpPr>
            <a:spLocks noGrp="1"/>
          </p:cNvSpPr>
          <p:nvPr>
            <p:ph type="body" sz="half" idx="2"/>
          </p:nvPr>
        </p:nvSpPr>
        <p:spPr>
          <a:xfrm>
            <a:off x="2743200" y="3453047"/>
            <a:ext cx="5029200" cy="720804"/>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6" name="Date Placeholder 12"/>
          <p:cNvSpPr>
            <a:spLocks noGrp="1"/>
          </p:cNvSpPr>
          <p:nvPr>
            <p:ph type="dt" sz="half" idx="10"/>
          </p:nvPr>
        </p:nvSpPr>
        <p:spPr/>
        <p:txBody>
          <a:bodyPr/>
          <a:lstStyle>
            <a:lvl1pPr>
              <a:defRPr/>
            </a:lvl1pPr>
          </a:lstStyle>
          <a:p>
            <a:pPr>
              <a:defRPr/>
            </a:pPr>
            <a:fld id="{9B22196F-E585-482D-A790-4A503B8EF815}" type="datetime2">
              <a:rPr lang="en-US"/>
              <a:pPr>
                <a:defRPr/>
              </a:pPr>
              <a:t>Sunday, March 16, 2014</a:t>
            </a:fld>
            <a:endParaRPr lang="en-US" dirty="0"/>
          </a:p>
        </p:txBody>
      </p:sp>
      <p:sp>
        <p:nvSpPr>
          <p:cNvPr id="7" name="Slide Number Placeholder 13"/>
          <p:cNvSpPr>
            <a:spLocks noGrp="1"/>
          </p:cNvSpPr>
          <p:nvPr>
            <p:ph type="sldNum" sz="quarter" idx="11"/>
          </p:nvPr>
        </p:nvSpPr>
        <p:spPr/>
        <p:txBody>
          <a:bodyPr/>
          <a:lstStyle>
            <a:lvl1pPr>
              <a:defRPr/>
            </a:lvl1pPr>
          </a:lstStyle>
          <a:p>
            <a:pPr>
              <a:defRPr/>
            </a:pPr>
            <a:fld id="{7818252F-0C6B-4E1F-A5A4-95A3D3AE3F35}" type="slidenum">
              <a:rPr lang="en-US"/>
              <a:pPr>
                <a:defRPr/>
              </a:pPr>
              <a:t>‹#›</a:t>
            </a:fld>
            <a:endParaRPr lang="en-US" dirty="0"/>
          </a:p>
        </p:txBody>
      </p:sp>
      <p:sp>
        <p:nvSpPr>
          <p:cNvPr id="8" name="Footer Placeholder 14"/>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Placeholder 1"/>
          <p:cNvSpPr>
            <a:spLocks noGrp="1"/>
          </p:cNvSpPr>
          <p:nvPr>
            <p:ph type="title"/>
          </p:nvPr>
        </p:nvSpPr>
        <p:spPr>
          <a:xfrm>
            <a:off x="777875" y="4876800"/>
            <a:ext cx="7543800" cy="9144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2133600" y="685800"/>
            <a:ext cx="6096000" cy="3657600"/>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fontAlgn="auto">
              <a:spcBef>
                <a:spcPts val="0"/>
              </a:spcBef>
              <a:spcAft>
                <a:spcPts val="0"/>
              </a:spcAft>
              <a:defRPr sz="1100" smtClean="0">
                <a:solidFill>
                  <a:schemeClr val="tx1">
                    <a:alpha val="60000"/>
                  </a:schemeClr>
                </a:solidFill>
                <a:effectLst/>
                <a:latin typeface="+mn-lt"/>
                <a:cs typeface="+mn-cs"/>
              </a:defRPr>
            </a:lvl1pPr>
          </a:lstStyle>
          <a:p>
            <a:pPr>
              <a:defRPr/>
            </a:pPr>
            <a:fld id="{A2841FFB-6377-4005-80D4-878B74837E81}" type="datetime2">
              <a:rPr lang="en-US"/>
              <a:pPr>
                <a:defRPr/>
              </a:pPr>
              <a:t>Sunday, March 16, 2014</a:t>
            </a:fld>
            <a:endParaRPr lang="en-US" dirty="0"/>
          </a:p>
        </p:txBody>
      </p:sp>
      <p:sp>
        <p:nvSpPr>
          <p:cNvPr id="5" name="Footer Placeholder 4"/>
          <p:cNvSpPr>
            <a:spLocks noGrp="1"/>
          </p:cNvSpPr>
          <p:nvPr>
            <p:ph type="ftr" sz="quarter" idx="3"/>
          </p:nvPr>
        </p:nvSpPr>
        <p:spPr>
          <a:xfrm>
            <a:off x="822325" y="6154738"/>
            <a:ext cx="4572000" cy="365125"/>
          </a:xfrm>
          <a:prstGeom prst="rect">
            <a:avLst/>
          </a:prstGeom>
        </p:spPr>
        <p:txBody>
          <a:bodyPr vert="horz" lIns="91440" tIns="45720" rIns="91440" bIns="45720" rtlCol="0" anchor="t"/>
          <a:lstStyle>
            <a:lvl1pPr algn="l" fontAlgn="auto">
              <a:spcBef>
                <a:spcPts val="0"/>
              </a:spcBef>
              <a:spcAft>
                <a:spcPts val="0"/>
              </a:spcAft>
              <a:defRPr sz="1100" dirty="0">
                <a:solidFill>
                  <a:schemeClr val="tx1">
                    <a:alpha val="60000"/>
                  </a:schemeClr>
                </a:solidFill>
                <a:effectLst/>
                <a:latin typeface="+mn-lt"/>
                <a:cs typeface="+mn-cs"/>
              </a:defRPr>
            </a:lvl1pPr>
          </a:lstStyle>
          <a:p>
            <a:pPr>
              <a:defRPr/>
            </a:pPr>
            <a:endParaRPr lang="en-US"/>
          </a:p>
        </p:txBody>
      </p:sp>
      <p:sp>
        <p:nvSpPr>
          <p:cNvPr id="6" name="Slide Number Placeholder 5"/>
          <p:cNvSpPr>
            <a:spLocks noGrp="1"/>
          </p:cNvSpPr>
          <p:nvPr>
            <p:ph type="sldNum" sz="quarter" idx="4"/>
          </p:nvPr>
        </p:nvSpPr>
        <p:spPr>
          <a:xfrm>
            <a:off x="822325" y="5842000"/>
            <a:ext cx="2133600" cy="304800"/>
          </a:xfrm>
          <a:prstGeom prst="rect">
            <a:avLst/>
          </a:prstGeom>
        </p:spPr>
        <p:txBody>
          <a:bodyPr vert="horz" lIns="91440" tIns="45720" rIns="91440" bIns="9144" rtlCol="0" anchor="b"/>
          <a:lstStyle>
            <a:lvl1pPr algn="l" fontAlgn="auto">
              <a:spcBef>
                <a:spcPts val="0"/>
              </a:spcBef>
              <a:spcAft>
                <a:spcPts val="0"/>
              </a:spcAft>
              <a:defRPr sz="1600" smtClean="0">
                <a:solidFill>
                  <a:schemeClr val="tx1">
                    <a:alpha val="60000"/>
                  </a:schemeClr>
                </a:solidFill>
                <a:effectLst/>
                <a:latin typeface="+mn-lt"/>
                <a:cs typeface="+mn-cs"/>
              </a:defRPr>
            </a:lvl1pPr>
          </a:lstStyle>
          <a:p>
            <a:pPr>
              <a:defRPr/>
            </a:pPr>
            <a:fld id="{7F6544C4-9017-4479-875F-EBC872EF7F31}" type="slidenum">
              <a:rPr lang="en-US"/>
              <a:pPr>
                <a:defRPr/>
              </a:pPr>
              <a:t>‹#›</a:t>
            </a:fld>
            <a:endParaRPr lang="en-US" dirty="0"/>
          </a:p>
        </p:txBody>
      </p:sp>
    </p:spTree>
  </p:cSld>
  <p:clrMap bg1="dk1" tx1="lt1" bg2="dk2" tx2="lt2" accent1="accent1" accent2="accent2" accent3="accent3" accent4="accent4" accent5="accent5" accent6="accent6" hlink="hlink" folHlink="folHlink"/>
  <p:sldLayoutIdLst>
    <p:sldLayoutId id="2147483972" r:id="rId1"/>
    <p:sldLayoutId id="2147483971" r:id="rId2"/>
    <p:sldLayoutId id="2147483973" r:id="rId3"/>
    <p:sldLayoutId id="2147483970" r:id="rId4"/>
    <p:sldLayoutId id="2147483974" r:id="rId5"/>
    <p:sldLayoutId id="2147483969" r:id="rId6"/>
    <p:sldLayoutId id="2147483968" r:id="rId7"/>
    <p:sldLayoutId id="2147483975" r:id="rId8"/>
    <p:sldLayoutId id="2147483976" r:id="rId9"/>
    <p:sldLayoutId id="2147483967" r:id="rId10"/>
    <p:sldLayoutId id="2147483966" r:id="rId11"/>
  </p:sldLayoutIdLst>
  <p:hf sldNum="0" hdr="0" ftr="0" dt="0"/>
  <p:txStyles>
    <p:titleStyle>
      <a:lvl1pPr algn="l" rtl="0" fontAlgn="base">
        <a:spcBef>
          <a:spcPct val="0"/>
        </a:spcBef>
        <a:spcAft>
          <a:spcPct val="0"/>
        </a:spcAft>
        <a:defRPr sz="4900" kern="1200">
          <a:solidFill>
            <a:schemeClr val="tx1"/>
          </a:solidFill>
          <a:effectLst>
            <a:outerShdw blurRad="38100" dist="38100" dir="2700000" algn="tl">
              <a:srgbClr val="000000">
                <a:alpha val="43137"/>
              </a:srgbClr>
            </a:outerShdw>
          </a:effectLst>
          <a:latin typeface="+mj-lt"/>
          <a:ea typeface="+mj-ea"/>
          <a:cs typeface="+mj-cs"/>
        </a:defRPr>
      </a:lvl1pPr>
      <a:lvl2pPr algn="l" rtl="0" fontAlgn="base">
        <a:spcBef>
          <a:spcPct val="0"/>
        </a:spcBef>
        <a:spcAft>
          <a:spcPct val="0"/>
        </a:spcAft>
        <a:defRPr sz="4900">
          <a:solidFill>
            <a:schemeClr val="tx1"/>
          </a:solidFill>
          <a:latin typeface="Palatino Linotype" pitchFamily="18" charset="0"/>
        </a:defRPr>
      </a:lvl2pPr>
      <a:lvl3pPr algn="l" rtl="0" fontAlgn="base">
        <a:spcBef>
          <a:spcPct val="0"/>
        </a:spcBef>
        <a:spcAft>
          <a:spcPct val="0"/>
        </a:spcAft>
        <a:defRPr sz="4900">
          <a:solidFill>
            <a:schemeClr val="tx1"/>
          </a:solidFill>
          <a:latin typeface="Palatino Linotype" pitchFamily="18" charset="0"/>
        </a:defRPr>
      </a:lvl3pPr>
      <a:lvl4pPr algn="l" rtl="0" fontAlgn="base">
        <a:spcBef>
          <a:spcPct val="0"/>
        </a:spcBef>
        <a:spcAft>
          <a:spcPct val="0"/>
        </a:spcAft>
        <a:defRPr sz="4900">
          <a:solidFill>
            <a:schemeClr val="tx1"/>
          </a:solidFill>
          <a:latin typeface="Palatino Linotype" pitchFamily="18" charset="0"/>
        </a:defRPr>
      </a:lvl4pPr>
      <a:lvl5pPr algn="l" rtl="0" fontAlgn="base">
        <a:spcBef>
          <a:spcPct val="0"/>
        </a:spcBef>
        <a:spcAft>
          <a:spcPct val="0"/>
        </a:spcAft>
        <a:defRPr sz="4900">
          <a:solidFill>
            <a:schemeClr val="tx1"/>
          </a:solidFill>
          <a:latin typeface="Palatino Linotype" pitchFamily="18"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3050" indent="-255588" algn="l" rtl="0" fontAlgn="base">
        <a:spcBef>
          <a:spcPct val="20000"/>
        </a:spcBef>
        <a:spcAft>
          <a:spcPct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39763" indent="-255588" algn="l" rtl="0" fontAlgn="base">
        <a:spcBef>
          <a:spcPct val="20000"/>
        </a:spcBef>
        <a:spcAft>
          <a:spcPct val="0"/>
        </a:spcAft>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4888" indent="-255588" algn="l" rtl="0" fontAlgn="base">
        <a:spcBef>
          <a:spcPct val="20000"/>
        </a:spcBef>
        <a:spcAft>
          <a:spcPct val="0"/>
        </a:spcAft>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5588" algn="l" rtl="0" fontAlgn="base">
        <a:spcBef>
          <a:spcPct val="20000"/>
        </a:spcBef>
        <a:spcAft>
          <a:spcPct val="0"/>
        </a:spcAft>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4650" indent="-255588" algn="l" rtl="0" fontAlgn="base">
        <a:spcBef>
          <a:spcPct val="20000"/>
        </a:spcBef>
        <a:spcAft>
          <a:spcPct val="0"/>
        </a:spcAft>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7875" y="1219200"/>
            <a:ext cx="7543800" cy="2152650"/>
          </a:xfrm>
        </p:spPr>
        <p:txBody>
          <a:bodyPr/>
          <a:lstStyle/>
          <a:p>
            <a:pPr fontAlgn="auto">
              <a:spcAft>
                <a:spcPts val="0"/>
              </a:spcAft>
              <a:defRPr/>
            </a:pPr>
            <a:r>
              <a:rPr lang="en-US" dirty="0" smtClean="0"/>
              <a:t>Missions Sunday</a:t>
            </a:r>
            <a:endParaRPr lang="en-US" dirty="0"/>
          </a:p>
        </p:txBody>
      </p:sp>
      <p:sp>
        <p:nvSpPr>
          <p:cNvPr id="3" name="Subtitle 2"/>
          <p:cNvSpPr>
            <a:spLocks noGrp="1"/>
          </p:cNvSpPr>
          <p:nvPr>
            <p:ph type="subTitle" idx="1"/>
          </p:nvPr>
        </p:nvSpPr>
        <p:spPr>
          <a:xfrm>
            <a:off x="2133600" y="3375025"/>
            <a:ext cx="6172200" cy="685800"/>
          </a:xfrm>
        </p:spPr>
        <p:txBody>
          <a:bodyPr>
            <a:normAutofit fontScale="85000" lnSpcReduction="10000"/>
          </a:bodyPr>
          <a:lstStyle/>
          <a:p>
            <a:pPr fontAlgn="auto">
              <a:spcAft>
                <a:spcPts val="0"/>
              </a:spcAft>
              <a:defRPr/>
            </a:pPr>
            <a:r>
              <a:rPr lang="en-US" sz="3200" dirty="0" smtClean="0"/>
              <a:t>The ABC’s of Praying for Missionaries</a:t>
            </a:r>
            <a:endParaRPr lang="en-US"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990600" y="5575300"/>
            <a:ext cx="7543800" cy="627063"/>
          </a:xfrm>
          <a:prstGeom prst="rect">
            <a:avLst/>
          </a:prstGeom>
        </p:spPr>
        <p:txBody>
          <a:bodyPr/>
          <a:lst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fontAlgn="auto">
              <a:spcAft>
                <a:spcPts val="0"/>
              </a:spcAft>
              <a:defRPr/>
            </a:pPr>
            <a:r>
              <a:rPr lang="en-US" sz="2500" b="1" dirty="0" smtClean="0">
                <a:latin typeface="Arial"/>
                <a:cs typeface="Arial"/>
              </a:rPr>
              <a:t>All Peoples &amp; Nations. . .</a:t>
            </a:r>
            <a:endParaRPr lang="en-US" sz="2500" b="1" dirty="0">
              <a:latin typeface="Arial"/>
              <a:cs typeface="Arial"/>
            </a:endParaRPr>
          </a:p>
        </p:txBody>
      </p:sp>
      <p:pic>
        <p:nvPicPr>
          <p:cNvPr id="22530" name="Picture 3"/>
          <p:cNvPicPr>
            <a:picLocks noChangeAspect="1"/>
          </p:cNvPicPr>
          <p:nvPr/>
        </p:nvPicPr>
        <p:blipFill>
          <a:blip r:embed="rId2"/>
          <a:srcRect/>
          <a:stretch>
            <a:fillRect/>
          </a:stretch>
        </p:blipFill>
        <p:spPr bwMode="auto">
          <a:xfrm>
            <a:off x="1004888" y="692150"/>
            <a:ext cx="7224712" cy="4562475"/>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15975" y="1336675"/>
            <a:ext cx="5721350" cy="584200"/>
          </a:xfrm>
          <a:prstGeom prst="rect">
            <a:avLst/>
          </a:prstGeom>
          <a:noFill/>
        </p:spPr>
        <p:txBody>
          <a:bodyPr>
            <a:spAutoFit/>
          </a:bodyPr>
          <a:lstStyle/>
          <a:p>
            <a:pPr fontAlgn="auto">
              <a:spcBef>
                <a:spcPts val="0"/>
              </a:spcBef>
              <a:spcAft>
                <a:spcPts val="1200"/>
              </a:spcAft>
              <a:defRPr/>
            </a:pPr>
            <a:r>
              <a:rPr lang="en-US" sz="3200" b="1" dirty="0">
                <a:latin typeface="+mj-lt"/>
                <a:cs typeface="Helvetica Neue"/>
              </a:rPr>
              <a:t>Acceptance</a:t>
            </a:r>
          </a:p>
        </p:txBody>
      </p:sp>
      <p:sp>
        <p:nvSpPr>
          <p:cNvPr id="15362" name="Rectangle 3"/>
          <p:cNvSpPr>
            <a:spLocks noChangeArrowheads="1"/>
          </p:cNvSpPr>
          <p:nvPr/>
        </p:nvSpPr>
        <p:spPr bwMode="auto">
          <a:xfrm>
            <a:off x="815975" y="2643188"/>
            <a:ext cx="7351713" cy="2247900"/>
          </a:xfrm>
          <a:prstGeom prst="rect">
            <a:avLst/>
          </a:prstGeom>
          <a:noFill/>
          <a:ln w="9525">
            <a:noFill/>
            <a:miter lim="800000"/>
            <a:headEnd/>
            <a:tailEnd/>
          </a:ln>
        </p:spPr>
        <p:txBody>
          <a:bodyPr>
            <a:spAutoFit/>
          </a:bodyPr>
          <a:lstStyle/>
          <a:p>
            <a:r>
              <a:rPr lang="en-US" sz="2800"/>
              <a:t>“Pray that I may be rescued from the unbelievers in Judea and that my service in Jerusalem may be </a:t>
            </a:r>
            <a:r>
              <a:rPr lang="en-US" sz="2800" b="1"/>
              <a:t>acceptable</a:t>
            </a:r>
            <a:r>
              <a:rPr lang="en-US" sz="2800"/>
              <a:t> to the saints there.”				Romans 15:31</a:t>
            </a:r>
          </a:p>
          <a:p>
            <a:r>
              <a:rPr lang="en-US" sz="2800">
                <a:latin typeface="Helvetica Neue"/>
                <a:ea typeface="Helvetica Neue"/>
                <a:cs typeface="Helvetica Neue"/>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15975" y="1336675"/>
            <a:ext cx="5721350" cy="579438"/>
          </a:xfrm>
          <a:prstGeom prst="rect">
            <a:avLst/>
          </a:prstGeom>
          <a:noFill/>
        </p:spPr>
        <p:txBody>
          <a:bodyPr>
            <a:spAutoFit/>
          </a:bodyPr>
          <a:lstStyle/>
          <a:p>
            <a:pPr>
              <a:spcAft>
                <a:spcPts val="1200"/>
              </a:spcAft>
            </a:pPr>
            <a:r>
              <a:rPr lang="en-US" sz="3200" b="1">
                <a:latin typeface="Palatino Linotype" pitchFamily="18" charset="0"/>
                <a:ea typeface="Helvetica Neue"/>
                <a:cs typeface="Helvetica Neue"/>
              </a:rPr>
              <a:t>Boldness</a:t>
            </a:r>
          </a:p>
        </p:txBody>
      </p:sp>
      <p:sp>
        <p:nvSpPr>
          <p:cNvPr id="28675" name="Rectangle 3"/>
          <p:cNvSpPr>
            <a:spLocks noChangeArrowheads="1"/>
          </p:cNvSpPr>
          <p:nvPr/>
        </p:nvSpPr>
        <p:spPr bwMode="auto">
          <a:xfrm>
            <a:off x="815975" y="2643188"/>
            <a:ext cx="7351713" cy="2227262"/>
          </a:xfrm>
          <a:prstGeom prst="rect">
            <a:avLst/>
          </a:prstGeom>
          <a:noFill/>
          <a:ln w="9525">
            <a:noFill/>
            <a:miter lim="800000"/>
            <a:headEnd/>
            <a:tailEnd/>
          </a:ln>
        </p:spPr>
        <p:txBody>
          <a:bodyPr>
            <a:spAutoFit/>
          </a:bodyPr>
          <a:lstStyle/>
          <a:p>
            <a:r>
              <a:rPr lang="en-US" sz="2800"/>
              <a:t>“Pray also for me, that whenever I speak, words may be given me so that I will fearlessly make known the mystery of the gospel.”			     Ephesians 6:19</a:t>
            </a:r>
          </a:p>
          <a:p>
            <a:r>
              <a:rPr lang="en-US" sz="2800">
                <a:latin typeface="Helvetica Neue"/>
                <a:ea typeface="Helvetica Neue"/>
                <a:cs typeface="Helvetica Neue"/>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15975" y="1336675"/>
            <a:ext cx="5721350" cy="584200"/>
          </a:xfrm>
          <a:prstGeom prst="rect">
            <a:avLst/>
          </a:prstGeom>
          <a:noFill/>
        </p:spPr>
        <p:txBody>
          <a:bodyPr>
            <a:spAutoFit/>
          </a:bodyPr>
          <a:lstStyle/>
          <a:p>
            <a:pPr fontAlgn="auto">
              <a:spcBef>
                <a:spcPts val="0"/>
              </a:spcBef>
              <a:spcAft>
                <a:spcPts val="1200"/>
              </a:spcAft>
              <a:defRPr/>
            </a:pPr>
            <a:r>
              <a:rPr lang="en-US" sz="3200" b="1" dirty="0">
                <a:latin typeface="+mj-lt"/>
                <a:cs typeface="Helvetica Neue"/>
              </a:rPr>
              <a:t>Clarity</a:t>
            </a:r>
          </a:p>
        </p:txBody>
      </p:sp>
      <p:sp>
        <p:nvSpPr>
          <p:cNvPr id="16386" name="Rectangle 3"/>
          <p:cNvSpPr>
            <a:spLocks noChangeArrowheads="1"/>
          </p:cNvSpPr>
          <p:nvPr/>
        </p:nvSpPr>
        <p:spPr bwMode="auto">
          <a:xfrm>
            <a:off x="815975" y="2924175"/>
            <a:ext cx="7351713" cy="954088"/>
          </a:xfrm>
          <a:prstGeom prst="rect">
            <a:avLst/>
          </a:prstGeom>
          <a:noFill/>
          <a:ln w="9525">
            <a:noFill/>
            <a:miter lim="800000"/>
            <a:headEnd/>
            <a:tailEnd/>
          </a:ln>
        </p:spPr>
        <p:txBody>
          <a:bodyPr>
            <a:spAutoFit/>
          </a:bodyPr>
          <a:lstStyle/>
          <a:p>
            <a:r>
              <a:rPr lang="en-US" sz="2800" b="1"/>
              <a:t>“</a:t>
            </a:r>
            <a:r>
              <a:rPr lang="en-US" sz="2800"/>
              <a:t>Pray that I may proclaim it clearly, as I should.”				Colossians 4:4</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15975" y="1336675"/>
            <a:ext cx="5721350" cy="584200"/>
          </a:xfrm>
          <a:prstGeom prst="rect">
            <a:avLst/>
          </a:prstGeom>
          <a:noFill/>
        </p:spPr>
        <p:txBody>
          <a:bodyPr>
            <a:spAutoFit/>
          </a:bodyPr>
          <a:lstStyle/>
          <a:p>
            <a:pPr fontAlgn="auto">
              <a:spcBef>
                <a:spcPts val="0"/>
              </a:spcBef>
              <a:spcAft>
                <a:spcPts val="1200"/>
              </a:spcAft>
              <a:defRPr/>
            </a:pPr>
            <a:r>
              <a:rPr lang="en-US" sz="3200" b="1" dirty="0">
                <a:latin typeface="+mj-lt"/>
                <a:cs typeface="Helvetica Neue"/>
              </a:rPr>
              <a:t>Deliverance</a:t>
            </a:r>
          </a:p>
        </p:txBody>
      </p:sp>
      <p:sp>
        <p:nvSpPr>
          <p:cNvPr id="17410" name="Rectangle 3"/>
          <p:cNvSpPr>
            <a:spLocks noChangeArrowheads="1"/>
          </p:cNvSpPr>
          <p:nvPr/>
        </p:nvSpPr>
        <p:spPr bwMode="auto">
          <a:xfrm>
            <a:off x="815975" y="2924175"/>
            <a:ext cx="7351713" cy="1677988"/>
          </a:xfrm>
          <a:prstGeom prst="rect">
            <a:avLst/>
          </a:prstGeom>
          <a:noFill/>
          <a:ln w="9525">
            <a:noFill/>
            <a:miter lim="800000"/>
            <a:headEnd/>
            <a:tailEnd/>
          </a:ln>
        </p:spPr>
        <p:txBody>
          <a:bodyPr>
            <a:spAutoFit/>
          </a:bodyPr>
          <a:lstStyle/>
          <a:p>
            <a:r>
              <a:rPr lang="en-US" sz="2800">
                <a:latin typeface="Palatino Linotype" pitchFamily="18" charset="0"/>
              </a:rPr>
              <a:t> </a:t>
            </a:r>
            <a:r>
              <a:rPr lang="en-US" sz="2500"/>
              <a:t>“Pray that I may be</a:t>
            </a:r>
            <a:r>
              <a:rPr lang="en-US" sz="2500" b="1"/>
              <a:t> </a:t>
            </a:r>
            <a:r>
              <a:rPr lang="en-US" sz="2500"/>
              <a:t>rescued from the unbelievers in Judea and that my service in Jerusalem may be acceptable to the saints there.”								Romans 15:31</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15975" y="1336675"/>
            <a:ext cx="5721350" cy="584200"/>
          </a:xfrm>
          <a:prstGeom prst="rect">
            <a:avLst/>
          </a:prstGeom>
          <a:noFill/>
        </p:spPr>
        <p:txBody>
          <a:bodyPr>
            <a:spAutoFit/>
          </a:bodyPr>
          <a:lstStyle/>
          <a:p>
            <a:pPr fontAlgn="auto">
              <a:spcBef>
                <a:spcPts val="0"/>
              </a:spcBef>
              <a:spcAft>
                <a:spcPts val="1200"/>
              </a:spcAft>
              <a:defRPr/>
            </a:pPr>
            <a:r>
              <a:rPr lang="en-US" sz="3200" b="1" dirty="0">
                <a:latin typeface="+mj-lt"/>
                <a:cs typeface="Helvetica Neue"/>
              </a:rPr>
              <a:t>Extension</a:t>
            </a:r>
          </a:p>
        </p:txBody>
      </p:sp>
      <p:sp>
        <p:nvSpPr>
          <p:cNvPr id="18434" name="Rectangle 3"/>
          <p:cNvSpPr>
            <a:spLocks noChangeArrowheads="1"/>
          </p:cNvSpPr>
          <p:nvPr/>
        </p:nvSpPr>
        <p:spPr bwMode="auto">
          <a:xfrm>
            <a:off x="815975" y="2924175"/>
            <a:ext cx="7351713" cy="1631950"/>
          </a:xfrm>
          <a:prstGeom prst="rect">
            <a:avLst/>
          </a:prstGeom>
          <a:noFill/>
          <a:ln w="9525">
            <a:noFill/>
            <a:miter lim="800000"/>
            <a:headEnd/>
            <a:tailEnd/>
          </a:ln>
        </p:spPr>
        <p:txBody>
          <a:bodyPr>
            <a:spAutoFit/>
          </a:bodyPr>
          <a:lstStyle/>
          <a:p>
            <a:r>
              <a:rPr lang="en-US" sz="2500"/>
              <a:t>“And pray for us, too, that God may open a door for our message, so that we may proclaim the mystery of Christ, for which I am in chains.”						Colossians 4:3</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15975" y="1336675"/>
            <a:ext cx="5721350" cy="584200"/>
          </a:xfrm>
          <a:prstGeom prst="rect">
            <a:avLst/>
          </a:prstGeom>
          <a:noFill/>
        </p:spPr>
        <p:txBody>
          <a:bodyPr>
            <a:spAutoFit/>
          </a:bodyPr>
          <a:lstStyle/>
          <a:p>
            <a:pPr fontAlgn="auto">
              <a:spcBef>
                <a:spcPts val="0"/>
              </a:spcBef>
              <a:spcAft>
                <a:spcPts val="1200"/>
              </a:spcAft>
              <a:defRPr/>
            </a:pPr>
            <a:r>
              <a:rPr lang="en-US" sz="3200" b="1" dirty="0">
                <a:latin typeface="+mj-lt"/>
                <a:cs typeface="Helvetica Neue"/>
              </a:rPr>
              <a:t>Fruitfulness</a:t>
            </a:r>
          </a:p>
        </p:txBody>
      </p:sp>
      <p:sp>
        <p:nvSpPr>
          <p:cNvPr id="19458" name="Rectangle 3"/>
          <p:cNvSpPr>
            <a:spLocks noChangeArrowheads="1"/>
          </p:cNvSpPr>
          <p:nvPr/>
        </p:nvSpPr>
        <p:spPr bwMode="auto">
          <a:xfrm>
            <a:off x="815975" y="2924175"/>
            <a:ext cx="7351713" cy="1631950"/>
          </a:xfrm>
          <a:prstGeom prst="rect">
            <a:avLst/>
          </a:prstGeom>
          <a:noFill/>
          <a:ln w="9525">
            <a:noFill/>
            <a:miter lim="800000"/>
            <a:headEnd/>
            <a:tailEnd/>
          </a:ln>
        </p:spPr>
        <p:txBody>
          <a:bodyPr>
            <a:spAutoFit/>
          </a:bodyPr>
          <a:lstStyle/>
          <a:p>
            <a:r>
              <a:rPr lang="en-US" sz="2500"/>
              <a:t>“Finally, brothers, pray for us that the message of the Lord may spread rapidly and be honored, just as it was with you.”									2 Thessalonians 3:1</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15975" y="1336675"/>
            <a:ext cx="5721350" cy="584200"/>
          </a:xfrm>
          <a:prstGeom prst="rect">
            <a:avLst/>
          </a:prstGeom>
          <a:noFill/>
        </p:spPr>
        <p:txBody>
          <a:bodyPr>
            <a:spAutoFit/>
          </a:bodyPr>
          <a:lstStyle/>
          <a:p>
            <a:pPr fontAlgn="auto">
              <a:spcBef>
                <a:spcPts val="0"/>
              </a:spcBef>
              <a:spcAft>
                <a:spcPts val="1200"/>
              </a:spcAft>
              <a:defRPr/>
            </a:pPr>
            <a:r>
              <a:rPr lang="en-US" sz="3200" b="1" dirty="0">
                <a:latin typeface="+mj-lt"/>
                <a:cs typeface="Helvetica Neue"/>
              </a:rPr>
              <a:t>Guidance</a:t>
            </a:r>
          </a:p>
        </p:txBody>
      </p:sp>
      <p:sp>
        <p:nvSpPr>
          <p:cNvPr id="20482" name="Rectangle 3"/>
          <p:cNvSpPr>
            <a:spLocks noChangeArrowheads="1"/>
          </p:cNvSpPr>
          <p:nvPr/>
        </p:nvSpPr>
        <p:spPr bwMode="auto">
          <a:xfrm>
            <a:off x="815975" y="2778125"/>
            <a:ext cx="7351713" cy="2400300"/>
          </a:xfrm>
          <a:prstGeom prst="rect">
            <a:avLst/>
          </a:prstGeom>
          <a:noFill/>
          <a:ln w="9525">
            <a:noFill/>
            <a:miter lim="800000"/>
            <a:headEnd/>
            <a:tailEnd/>
          </a:ln>
        </p:spPr>
        <p:txBody>
          <a:bodyPr>
            <a:spAutoFit/>
          </a:bodyPr>
          <a:lstStyle/>
          <a:p>
            <a:r>
              <a:rPr lang="en-US" sz="2500"/>
              <a:t>“For this reason, since the day we heard about you, we have not stopped praying for you. We continually ask God to fill you with the knowledge of his will through all the wisdom and understanding that the Spirit gives.”							Colossians 1:9</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15975" y="1336675"/>
            <a:ext cx="5721350" cy="584200"/>
          </a:xfrm>
          <a:prstGeom prst="rect">
            <a:avLst/>
          </a:prstGeom>
          <a:noFill/>
        </p:spPr>
        <p:txBody>
          <a:bodyPr>
            <a:spAutoFit/>
          </a:bodyPr>
          <a:lstStyle/>
          <a:p>
            <a:pPr fontAlgn="auto">
              <a:spcBef>
                <a:spcPts val="0"/>
              </a:spcBef>
              <a:spcAft>
                <a:spcPts val="1200"/>
              </a:spcAft>
              <a:defRPr/>
            </a:pPr>
            <a:r>
              <a:rPr lang="en-US" sz="3200" b="1" dirty="0">
                <a:latin typeface="+mj-lt"/>
                <a:cs typeface="Helvetica Neue"/>
              </a:rPr>
              <a:t>Hope</a:t>
            </a:r>
          </a:p>
        </p:txBody>
      </p:sp>
      <p:sp>
        <p:nvSpPr>
          <p:cNvPr id="21506" name="Rectangle 3"/>
          <p:cNvSpPr>
            <a:spLocks noChangeArrowheads="1"/>
          </p:cNvSpPr>
          <p:nvPr/>
        </p:nvSpPr>
        <p:spPr bwMode="auto">
          <a:xfrm>
            <a:off x="815975" y="2778125"/>
            <a:ext cx="7351713" cy="1630363"/>
          </a:xfrm>
          <a:prstGeom prst="rect">
            <a:avLst/>
          </a:prstGeom>
          <a:noFill/>
          <a:ln w="9525">
            <a:noFill/>
            <a:miter lim="800000"/>
            <a:headEnd/>
            <a:tailEnd/>
          </a:ln>
        </p:spPr>
        <p:txBody>
          <a:bodyPr>
            <a:spAutoFit/>
          </a:bodyPr>
          <a:lstStyle/>
          <a:p>
            <a:r>
              <a:rPr lang="en-US" sz="2500"/>
              <a:t>“May the God of hope fill you with all joy and peace as you trust in him, so that you may overflow with hope by the power of the Holy Spirit.”					Romans 15:13</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Elemental.thmx</Template>
  <TotalTime>5558</TotalTime>
  <Words>242</Words>
  <Application>Microsoft Macintosh PowerPoint</Application>
  <PresentationFormat>On-screen Show (4:3)</PresentationFormat>
  <Paragraphs>21</Paragraphs>
  <Slides>10</Slides>
  <Notes>0</Notes>
  <HiddenSlides>0</HiddenSlides>
  <MMClips>0</MMClips>
  <ScaleCrop>false</ScaleCrop>
  <HeadingPairs>
    <vt:vector size="6" baseType="variant">
      <vt:variant>
        <vt:lpstr>Fonts Used</vt:lpstr>
      </vt:variant>
      <vt:variant>
        <vt:i4>5</vt:i4>
      </vt:variant>
      <vt:variant>
        <vt:lpstr>Design Template</vt:lpstr>
      </vt:variant>
      <vt:variant>
        <vt:i4>6</vt:i4>
      </vt:variant>
      <vt:variant>
        <vt:lpstr>Slide Titles</vt:lpstr>
      </vt:variant>
      <vt:variant>
        <vt:i4>10</vt:i4>
      </vt:variant>
    </vt:vector>
  </HeadingPairs>
  <TitlesOfParts>
    <vt:vector size="21" baseType="lpstr">
      <vt:lpstr>Palatino Linotype</vt:lpstr>
      <vt:lpstr>Arial</vt:lpstr>
      <vt:lpstr>Wingdings</vt:lpstr>
      <vt:lpstr>Calibri</vt:lpstr>
      <vt:lpstr>Helvetica Neue</vt:lpstr>
      <vt:lpstr>Elemental</vt:lpstr>
      <vt:lpstr>Elemental</vt:lpstr>
      <vt:lpstr>Elemental</vt:lpstr>
      <vt:lpstr>Elemental</vt:lpstr>
      <vt:lpstr>Elemental</vt:lpstr>
      <vt:lpstr>Elemental</vt:lpstr>
      <vt:lpstr>Missions Sunday</vt:lpstr>
      <vt:lpstr>Slide 2</vt:lpstr>
      <vt:lpstr>Slide 3</vt:lpstr>
      <vt:lpstr>Slide 4</vt:lpstr>
      <vt:lpstr>Slide 5</vt:lpstr>
      <vt:lpstr>Slide 6</vt:lpstr>
      <vt:lpstr>Slide 7</vt:lpstr>
      <vt:lpstr>Slide 8</vt:lpstr>
      <vt:lpstr>Slide 9</vt:lpstr>
      <vt:lpstr>Slide 10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Romans</dc:title>
  <dc:creator>Tom Siwicki</dc:creator>
  <cp:lastModifiedBy>User 1</cp:lastModifiedBy>
  <cp:revision>49</cp:revision>
  <dcterms:created xsi:type="dcterms:W3CDTF">2013-11-03T00:06:16Z</dcterms:created>
  <dcterms:modified xsi:type="dcterms:W3CDTF">2014-03-17T01:00:19Z</dcterms:modified>
</cp:coreProperties>
</file>