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27"/>
  </p:notesMasterIdLst>
  <p:sldIdLst>
    <p:sldId id="256" r:id="rId2"/>
    <p:sldId id="620" r:id="rId3"/>
    <p:sldId id="668" r:id="rId4"/>
    <p:sldId id="669" r:id="rId5"/>
    <p:sldId id="655" r:id="rId6"/>
    <p:sldId id="670" r:id="rId7"/>
    <p:sldId id="663" r:id="rId8"/>
    <p:sldId id="658" r:id="rId9"/>
    <p:sldId id="673" r:id="rId10"/>
    <p:sldId id="674" r:id="rId11"/>
    <p:sldId id="634" r:id="rId12"/>
    <p:sldId id="664" r:id="rId13"/>
    <p:sldId id="644" r:id="rId14"/>
    <p:sldId id="676" r:id="rId15"/>
    <p:sldId id="675" r:id="rId16"/>
    <p:sldId id="647" r:id="rId17"/>
    <p:sldId id="648" r:id="rId18"/>
    <p:sldId id="665" r:id="rId19"/>
    <p:sldId id="679" r:id="rId20"/>
    <p:sldId id="677" r:id="rId21"/>
    <p:sldId id="678" r:id="rId22"/>
    <p:sldId id="667" r:id="rId23"/>
    <p:sldId id="650" r:id="rId24"/>
    <p:sldId id="662" r:id="rId25"/>
    <p:sldId id="6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840A"/>
    <a:srgbClr val="505E08"/>
    <a:srgbClr val="242B04"/>
    <a:srgbClr val="313A06"/>
    <a:srgbClr val="0A4452"/>
    <a:srgbClr val="225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712" autoAdjust="0"/>
  </p:normalViewPr>
  <p:slideViewPr>
    <p:cSldViewPr snapToGrid="0" snapToObjects="1">
      <p:cViewPr>
        <p:scale>
          <a:sx n="100" d="100"/>
          <a:sy n="100" d="100"/>
        </p:scale>
        <p:origin x="-1776" y="-5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FE64F-718D-834F-BDFC-B940820A2267}" type="datetimeFigureOut">
              <a:rPr lang="en-US" smtClean="0"/>
              <a:t>12/10/17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F823B-A632-F44F-9C36-9A3FD243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Sunday, December 10, 17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Sunday, December 10,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Sunday, December 10,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Sunday, December 10, 17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Sunday, December 10, 17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Sunday, December 10, 17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Sunday, December 10, 17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Sunday, December 10, 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Sunday, December 10, 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Sunday, December 10, 17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Sunday, December 10, 17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5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Sunday, December 10, 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 smtClean="0"/>
              <a:t>Advent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Preparing for Jesus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1783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2"/>
            <a:ext cx="9144000" cy="633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65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23000" y="6279634"/>
            <a:ext cx="2165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Richard </a:t>
            </a:r>
            <a:r>
              <a:rPr lang="en-US" dirty="0" err="1" smtClean="0">
                <a:latin typeface="Helvetica"/>
                <a:cs typeface="Helvetica"/>
              </a:rPr>
              <a:t>Lundblade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18209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900" y="2857499"/>
            <a:ext cx="3854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Prophecy Fulfilled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73993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276" y="-95052"/>
            <a:ext cx="8837184" cy="43495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24200" y="4826000"/>
            <a:ext cx="52324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But any prophet who falsely claims to speak in my name or who speaks in the name of another god must die</a:t>
            </a:r>
            <a:r>
              <a:rPr lang="en-US" dirty="0" smtClean="0">
                <a:latin typeface="Helvetica"/>
                <a:cs typeface="Helvetica"/>
              </a:rPr>
              <a:t>.</a:t>
            </a:r>
          </a:p>
          <a:p>
            <a:endParaRPr lang="en-US" dirty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			Deuteronomy 18:20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70877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1503"/>
            <a:ext cx="9144000" cy="401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8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08100" y="1039148"/>
            <a:ext cx="67056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 smtClean="0">
                <a:latin typeface="Helvetica"/>
                <a:cs typeface="Helvetica"/>
              </a:rPr>
              <a:t>4</a:t>
            </a:r>
            <a:r>
              <a:rPr lang="en-US" sz="2400" dirty="0" smtClean="0">
                <a:latin typeface="Helvetica"/>
                <a:cs typeface="Helvetica"/>
              </a:rPr>
              <a:t> And so </a:t>
            </a:r>
            <a:r>
              <a:rPr lang="en-US" sz="2400" dirty="0" smtClean="0">
                <a:solidFill>
                  <a:srgbClr val="FFFF00"/>
                </a:solidFill>
                <a:latin typeface="Helvetica"/>
                <a:cs typeface="Helvetica"/>
              </a:rPr>
              <a:t>John the Baptist appeared in the wilderness, preaching a baptism of repentance for the forgiveness of sins</a:t>
            </a:r>
            <a:r>
              <a:rPr lang="en-US" sz="2400" dirty="0" smtClean="0">
                <a:latin typeface="Helvetica"/>
                <a:cs typeface="Helvetica"/>
              </a:rPr>
              <a:t>. . .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baseline="30000" dirty="0">
                <a:latin typeface="Helvetica"/>
                <a:cs typeface="Helvetica"/>
              </a:rPr>
              <a:t>6</a:t>
            </a:r>
            <a:r>
              <a:rPr lang="en-US" sz="2400" dirty="0">
                <a:latin typeface="Helvetica"/>
                <a:cs typeface="Helvetica"/>
              </a:rPr>
              <a:t> John wore clothing made of camel’s hair, with a leather belt around his waist, and he ate locusts and wild honey. </a:t>
            </a:r>
            <a:r>
              <a:rPr lang="en-US" sz="2400" baseline="30000" dirty="0">
                <a:latin typeface="Helvetica"/>
                <a:cs typeface="Helvetica"/>
              </a:rPr>
              <a:t>7</a:t>
            </a:r>
            <a:r>
              <a:rPr lang="en-US" sz="2400" dirty="0">
                <a:latin typeface="Helvetica"/>
                <a:cs typeface="Helvetica"/>
              </a:rPr>
              <a:t> And this was his message: “After me comes the one more powerful than I, the straps of whose sandals I am not worthy to stoop down and untie</a:t>
            </a:r>
            <a:r>
              <a:rPr lang="en-US" sz="2400" dirty="0" smtClean="0">
                <a:latin typeface="Helvetica"/>
                <a:cs typeface="Helvetica"/>
              </a:rPr>
              <a:t>. </a:t>
            </a:r>
            <a:r>
              <a:rPr lang="en-US" sz="2400" baseline="30000" dirty="0" smtClean="0">
                <a:latin typeface="Helvetica"/>
                <a:cs typeface="Helvetica"/>
              </a:rPr>
              <a:t>8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>
                <a:latin typeface="Helvetica"/>
                <a:cs typeface="Helvetica"/>
              </a:rPr>
              <a:t>I baptize you with water, but he will baptize you with the Holy Spirit</a:t>
            </a:r>
            <a:r>
              <a:rPr lang="en-US" sz="2400" dirty="0"/>
              <a:t>.”</a:t>
            </a:r>
            <a:endParaRPr lang="en-US" sz="2400" dirty="0">
              <a:latin typeface="Helvetica"/>
              <a:cs typeface="Helvetic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124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22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32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900" y="2857499"/>
            <a:ext cx="4187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Prophecy Received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01583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8320"/>
            <a:ext cx="9144000" cy="50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46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36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55700" y="2423448"/>
            <a:ext cx="66167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aseline="30000" dirty="0" smtClean="0">
                <a:latin typeface="Helvetica"/>
                <a:cs typeface="Helvetica"/>
              </a:rPr>
              <a:t>5</a:t>
            </a:r>
            <a:r>
              <a:rPr lang="en-US" sz="2600" dirty="0" smtClean="0">
                <a:latin typeface="Helvetica"/>
                <a:cs typeface="Helvetica"/>
              </a:rPr>
              <a:t> </a:t>
            </a:r>
            <a:r>
              <a:rPr lang="en-US" sz="2600" dirty="0">
                <a:latin typeface="Helvetica"/>
                <a:cs typeface="Helvetica"/>
              </a:rPr>
              <a:t>The whole Judean countryside and all the people of Jerusalem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went out to him</a:t>
            </a:r>
            <a:r>
              <a:rPr lang="en-US" sz="2600" dirty="0">
                <a:latin typeface="Helvetica"/>
                <a:cs typeface="Helvetica"/>
              </a:rPr>
              <a:t>. Confessing their sins, they were baptized by him in the Jordan River. </a:t>
            </a:r>
          </a:p>
        </p:txBody>
      </p:sp>
    </p:spTree>
    <p:extLst>
      <p:ext uri="{BB962C8B-B14F-4D97-AF65-F5344CB8AC3E}">
        <p14:creationId xmlns:p14="http://schemas.microsoft.com/office/powerpoint/2010/main" val="617637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328"/>
            <a:ext cx="9144000" cy="650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67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9144000" cy="479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72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900" y="2857499"/>
            <a:ext cx="1339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Apply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92139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067560"/>
            <a:ext cx="6604000" cy="43586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4031" y="546725"/>
            <a:ext cx="3119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Confess Your Sins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89196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4031" y="549870"/>
            <a:ext cx="3737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Live Out Your Baptism</a:t>
            </a:r>
            <a:endParaRPr lang="en-US" sz="2800" dirty="0">
              <a:latin typeface="Helvetica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732" y="1612900"/>
            <a:ext cx="6434667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17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55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0"/>
            <a:ext cx="4865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54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08100" y="1039148"/>
            <a:ext cx="6705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 smtClean="0">
                <a:latin typeface="Helvetica"/>
                <a:cs typeface="Helvetica"/>
              </a:rPr>
              <a:t>1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>
                <a:latin typeface="Helvetica"/>
                <a:cs typeface="Helvetica"/>
              </a:rPr>
              <a:t>The beginning of the good news about Jesus the Messiah, the Son of God, </a:t>
            </a:r>
            <a:r>
              <a:rPr lang="en-US" sz="2400" baseline="30000" dirty="0">
                <a:latin typeface="Helvetica"/>
                <a:cs typeface="Helvetica"/>
              </a:rPr>
              <a:t>2</a:t>
            </a:r>
            <a:r>
              <a:rPr lang="en-US" sz="2400" dirty="0">
                <a:latin typeface="Helvetica"/>
                <a:cs typeface="Helvetica"/>
              </a:rPr>
              <a:t> as it is written in Isaiah the prophet: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pPr lvl="1"/>
            <a:r>
              <a:rPr lang="en-US" sz="2400" dirty="0">
                <a:latin typeface="Helvetica"/>
                <a:cs typeface="Helvetica"/>
              </a:rPr>
              <a:t>“I will send my messenger ahead of you,</a:t>
            </a:r>
          </a:p>
          <a:p>
            <a:pPr lvl="1"/>
            <a:r>
              <a:rPr lang="en-US" sz="2400" dirty="0">
                <a:latin typeface="Helvetica"/>
                <a:cs typeface="Helvetica"/>
              </a:rPr>
              <a:t>    who will prepare your way”—</a:t>
            </a:r>
          </a:p>
          <a:p>
            <a:pPr lvl="1"/>
            <a:r>
              <a:rPr lang="en-US" sz="2400" baseline="30000" dirty="0">
                <a:latin typeface="Helvetica"/>
                <a:cs typeface="Helvetica"/>
              </a:rPr>
              <a:t>3</a:t>
            </a:r>
            <a:r>
              <a:rPr lang="en-US" sz="2400" dirty="0">
                <a:latin typeface="Helvetica"/>
                <a:cs typeface="Helvetica"/>
              </a:rPr>
              <a:t> “a voice of one calling in the wilderness,</a:t>
            </a:r>
          </a:p>
          <a:p>
            <a:pPr lvl="1"/>
            <a:r>
              <a:rPr lang="en-US" sz="2400" dirty="0">
                <a:latin typeface="Helvetica"/>
                <a:cs typeface="Helvetica"/>
              </a:rPr>
              <a:t>‘Prepare the way for the Lord,</a:t>
            </a:r>
          </a:p>
          <a:p>
            <a:pPr lvl="1"/>
            <a:r>
              <a:rPr lang="en-US" sz="2400" dirty="0">
                <a:latin typeface="Helvetica"/>
                <a:cs typeface="Helvetica"/>
              </a:rPr>
              <a:t>    make straight paths for him.’</a:t>
            </a:r>
            <a:r>
              <a:rPr lang="en-US" sz="2400" dirty="0" smtClean="0">
                <a:latin typeface="Helvetica"/>
                <a:cs typeface="Helvetica"/>
              </a:rPr>
              <a:t>”</a:t>
            </a:r>
          </a:p>
          <a:p>
            <a:pPr lvl="1"/>
            <a:endParaRPr lang="en-US" sz="2400" dirty="0" smtClean="0">
              <a:latin typeface="Helvetica"/>
              <a:cs typeface="Helvetica"/>
            </a:endParaRPr>
          </a:p>
          <a:p>
            <a:r>
              <a:rPr lang="en-US" sz="2400" baseline="30000" dirty="0" smtClean="0">
                <a:latin typeface="Helvetica"/>
                <a:cs typeface="Helvetica"/>
              </a:rPr>
              <a:t>4</a:t>
            </a:r>
            <a:r>
              <a:rPr lang="en-US" sz="2400" dirty="0" smtClean="0">
                <a:latin typeface="Helvetica"/>
                <a:cs typeface="Helvetica"/>
              </a:rPr>
              <a:t> And so John the Baptist appeared in the wilderness, preaching a baptism of repentance for the forgiveness of sins.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669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55700" y="1013748"/>
            <a:ext cx="66167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 smtClean="0">
                <a:latin typeface="Helvetica"/>
                <a:cs typeface="Helvetica"/>
              </a:rPr>
              <a:t>5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>
                <a:latin typeface="Helvetica"/>
                <a:cs typeface="Helvetica"/>
              </a:rPr>
              <a:t>The whole Judean countryside and all the people of Jerusalem went out to him. Confessing their sins, they were baptized by him in the Jordan River. </a:t>
            </a:r>
            <a:r>
              <a:rPr lang="en-US" sz="2400" baseline="30000" dirty="0">
                <a:latin typeface="Helvetica"/>
                <a:cs typeface="Helvetica"/>
              </a:rPr>
              <a:t>6</a:t>
            </a:r>
            <a:r>
              <a:rPr lang="en-US" sz="2400" dirty="0">
                <a:latin typeface="Helvetica"/>
                <a:cs typeface="Helvetica"/>
              </a:rPr>
              <a:t> John wore clothing made of camel’s hair, with a leather belt around his waist, and he ate locusts and wild honey. </a:t>
            </a:r>
            <a:r>
              <a:rPr lang="en-US" sz="2400" dirty="0" smtClean="0">
                <a:latin typeface="Helvetica"/>
                <a:cs typeface="Helvetica"/>
              </a:rPr>
              <a:t>   </a:t>
            </a:r>
            <a:r>
              <a:rPr lang="en-US" sz="2400" baseline="30000" dirty="0" smtClean="0">
                <a:latin typeface="Helvetica"/>
                <a:cs typeface="Helvetica"/>
              </a:rPr>
              <a:t>7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>
                <a:latin typeface="Helvetica"/>
                <a:cs typeface="Helvetica"/>
              </a:rPr>
              <a:t>And this was his message: “After me comes the one more powerful than I, the straps of whose sandals I am not worthy to stoop down and untie. </a:t>
            </a:r>
            <a:r>
              <a:rPr lang="en-US" sz="2400" baseline="30000" dirty="0">
                <a:latin typeface="Helvetica"/>
                <a:cs typeface="Helvetica"/>
              </a:rPr>
              <a:t>8</a:t>
            </a:r>
            <a:r>
              <a:rPr lang="en-US" sz="2400" dirty="0">
                <a:latin typeface="Helvetica"/>
                <a:cs typeface="Helvetica"/>
              </a:rPr>
              <a:t> I baptize you with water, but he will baptize you with the Holy Spirit</a:t>
            </a:r>
            <a:r>
              <a:rPr lang="en-US" dirty="0"/>
              <a:t>.</a:t>
            </a:r>
            <a:r>
              <a:rPr lang="en-US" dirty="0" smtClean="0"/>
              <a:t>”</a:t>
            </a:r>
            <a:endParaRPr lang="en-US" sz="2400" dirty="0" smtClean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 smtClean="0">
              <a:latin typeface="Helvetica"/>
              <a:cs typeface="Helvetica"/>
            </a:endParaRPr>
          </a:p>
          <a:p>
            <a:r>
              <a:rPr lang="en-US" sz="2400" dirty="0">
                <a:latin typeface="Helvetica"/>
                <a:cs typeface="Helvetica"/>
              </a:rPr>
              <a:t>	</a:t>
            </a:r>
            <a:r>
              <a:rPr lang="en-US" sz="2400" dirty="0" smtClean="0">
                <a:latin typeface="Helvetica"/>
                <a:cs typeface="Helvetica"/>
              </a:rPr>
              <a:t>				Mark 1:1-8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70529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900" y="2857499"/>
            <a:ext cx="3469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Prophecy Given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53544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624"/>
            <a:ext cx="6223000" cy="47463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90900" y="5271870"/>
            <a:ext cx="523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Anyone </a:t>
            </a:r>
            <a:r>
              <a:rPr lang="en-US" sz="2000" dirty="0">
                <a:latin typeface="Helvetica"/>
                <a:cs typeface="Helvetica"/>
              </a:rPr>
              <a:t>who does these things is detestable to the </a:t>
            </a:r>
            <a:r>
              <a:rPr lang="en-US" sz="2000" dirty="0" smtClean="0">
                <a:latin typeface="Helvetica"/>
                <a:cs typeface="Helvetica"/>
              </a:rPr>
              <a:t>Lord.</a:t>
            </a:r>
            <a:endParaRPr lang="en-US" sz="2000" dirty="0">
              <a:latin typeface="Helvetica"/>
              <a:cs typeface="Helvetica"/>
            </a:endParaRPr>
          </a:p>
          <a:p>
            <a:r>
              <a:rPr lang="en-US" sz="2000" dirty="0" smtClean="0">
                <a:latin typeface="Helvetica"/>
                <a:cs typeface="Helvetica"/>
              </a:rPr>
              <a:t>			Deuteronomy 18:12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98753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08100" y="1686848"/>
            <a:ext cx="6705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 smtClean="0">
                <a:latin typeface="Helvetica"/>
                <a:cs typeface="Helvetica"/>
              </a:rPr>
              <a:t>1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>
                <a:latin typeface="Helvetica"/>
                <a:cs typeface="Helvetica"/>
              </a:rPr>
              <a:t>The beginning of the good news about Jesus the Messiah, the Son of God, </a:t>
            </a:r>
            <a:r>
              <a:rPr lang="en-US" sz="2400" baseline="30000" dirty="0">
                <a:latin typeface="Helvetica"/>
                <a:cs typeface="Helvetica"/>
              </a:rPr>
              <a:t>2</a:t>
            </a:r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as it is written in Isaiah the prophet</a:t>
            </a:r>
            <a:r>
              <a:rPr lang="en-US" sz="2400" dirty="0">
                <a:latin typeface="Helvetica"/>
                <a:cs typeface="Helvetica"/>
              </a:rPr>
              <a:t>: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pPr lvl="1"/>
            <a:r>
              <a:rPr lang="en-US" sz="2400" dirty="0">
                <a:latin typeface="Helvetica"/>
                <a:cs typeface="Helvetica"/>
              </a:rPr>
              <a:t>“I will send my messenger ahead of you,</a:t>
            </a:r>
          </a:p>
          <a:p>
            <a:pPr lvl="1"/>
            <a:r>
              <a:rPr lang="en-US" sz="2400" dirty="0">
                <a:latin typeface="Helvetica"/>
                <a:cs typeface="Helvetica"/>
              </a:rPr>
              <a:t>    who will prepare your way”—</a:t>
            </a:r>
          </a:p>
          <a:p>
            <a:pPr lvl="1"/>
            <a:r>
              <a:rPr lang="en-US" sz="2400" baseline="30000" dirty="0">
                <a:latin typeface="Helvetica"/>
                <a:cs typeface="Helvetica"/>
              </a:rPr>
              <a:t>3</a:t>
            </a:r>
            <a:r>
              <a:rPr lang="en-US" sz="2400" dirty="0">
                <a:latin typeface="Helvetica"/>
                <a:cs typeface="Helvetica"/>
              </a:rPr>
              <a:t> “a voice of one calling in the wilderness,</a:t>
            </a:r>
          </a:p>
          <a:p>
            <a:pPr lvl="1"/>
            <a:r>
              <a:rPr lang="en-US" sz="2400" dirty="0">
                <a:latin typeface="Helvetica"/>
                <a:cs typeface="Helvetica"/>
              </a:rPr>
              <a:t>‘Prepare the way for the Lord,</a:t>
            </a:r>
          </a:p>
          <a:p>
            <a:pPr lvl="1"/>
            <a:r>
              <a:rPr lang="en-US" sz="2400" dirty="0">
                <a:latin typeface="Helvetica"/>
                <a:cs typeface="Helvetica"/>
              </a:rPr>
              <a:t>    make straight paths for him.’</a:t>
            </a:r>
            <a:r>
              <a:rPr lang="en-US" sz="2400" dirty="0" smtClean="0">
                <a:latin typeface="Helvetica"/>
                <a:cs typeface="Helvetica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85799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49040</TotalTime>
  <Words>458</Words>
  <Application>Microsoft Macintosh PowerPoint</Application>
  <PresentationFormat>On-screen Show (4:3)</PresentationFormat>
  <Paragraphs>38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Elemental</vt:lpstr>
      <vt:lpstr>Advent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Romans</dc:title>
  <dc:creator>Tom Siwicki</dc:creator>
  <cp:lastModifiedBy>Tom Siwicki</cp:lastModifiedBy>
  <cp:revision>438</cp:revision>
  <dcterms:created xsi:type="dcterms:W3CDTF">2013-11-03T00:06:16Z</dcterms:created>
  <dcterms:modified xsi:type="dcterms:W3CDTF">2017-12-10T14:38:37Z</dcterms:modified>
</cp:coreProperties>
</file>