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33"/>
  </p:notesMasterIdLst>
  <p:sldIdLst>
    <p:sldId id="256" r:id="rId2"/>
    <p:sldId id="447" r:id="rId3"/>
    <p:sldId id="501" r:id="rId4"/>
    <p:sldId id="480" r:id="rId5"/>
    <p:sldId id="458" r:id="rId6"/>
    <p:sldId id="460" r:id="rId7"/>
    <p:sldId id="506" r:id="rId8"/>
    <p:sldId id="507" r:id="rId9"/>
    <p:sldId id="502" r:id="rId10"/>
    <p:sldId id="510" r:id="rId11"/>
    <p:sldId id="508" r:id="rId12"/>
    <p:sldId id="509" r:id="rId13"/>
    <p:sldId id="531" r:id="rId14"/>
    <p:sldId id="514" r:id="rId15"/>
    <p:sldId id="512" r:id="rId16"/>
    <p:sldId id="513" r:id="rId17"/>
    <p:sldId id="515" r:id="rId18"/>
    <p:sldId id="516" r:id="rId19"/>
    <p:sldId id="524" r:id="rId20"/>
    <p:sldId id="523" r:id="rId21"/>
    <p:sldId id="525" r:id="rId22"/>
    <p:sldId id="517" r:id="rId23"/>
    <p:sldId id="518" r:id="rId24"/>
    <p:sldId id="526" r:id="rId25"/>
    <p:sldId id="519" r:id="rId26"/>
    <p:sldId id="521" r:id="rId27"/>
    <p:sldId id="522" r:id="rId28"/>
    <p:sldId id="527" r:id="rId29"/>
    <p:sldId id="528" r:id="rId30"/>
    <p:sldId id="530" r:id="rId31"/>
    <p:sldId id="529"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94712" autoAdjust="0"/>
  </p:normalViewPr>
  <p:slideViewPr>
    <p:cSldViewPr snapToGrid="0" snapToObjects="1">
      <p:cViewPr>
        <p:scale>
          <a:sx n="100" d="100"/>
          <a:sy n="100" d="100"/>
        </p:scale>
        <p:origin x="-100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6FE64F-718D-834F-BDFC-B940820A2267}" type="datetimeFigureOut">
              <a:rPr lang="en-US" smtClean="0"/>
              <a:t>5/2/15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4F823B-A632-F44F-9C36-9A3FD243B28F}" type="slidenum">
              <a:rPr lang="en-US" smtClean="0"/>
              <a:t>‹#›</a:t>
            </a:fld>
            <a:endParaRPr lang="en-US"/>
          </a:p>
        </p:txBody>
      </p:sp>
    </p:spTree>
    <p:extLst>
      <p:ext uri="{BB962C8B-B14F-4D97-AF65-F5344CB8AC3E}">
        <p14:creationId xmlns:p14="http://schemas.microsoft.com/office/powerpoint/2010/main" val="120245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14"/>
          <p:cNvSpPr>
            <a:spLocks noGrp="1"/>
          </p:cNvSpPr>
          <p:nvPr>
            <p:ph type="dt" sz="half" idx="10"/>
          </p:nvPr>
        </p:nvSpPr>
        <p:spPr/>
        <p:txBody>
          <a:bodyPr/>
          <a:lstStyle/>
          <a:p>
            <a:fld id="{2069C06D-4ED8-42C6-905D-CA84CA1B6CBF}" type="datetime2">
              <a:rPr lang="en-US" smtClean="0"/>
              <a:t>Saturday, May 2, 15</a:t>
            </a:fld>
            <a:endParaRPr lang="en-US" dirty="0"/>
          </a:p>
        </p:txBody>
      </p:sp>
      <p:sp>
        <p:nvSpPr>
          <p:cNvPr id="16" name="Slide Number Placeholder 15"/>
          <p:cNvSpPr>
            <a:spLocks noGrp="1"/>
          </p:cNvSpPr>
          <p:nvPr>
            <p:ph type="sldNum" sz="quarter" idx="11"/>
          </p:nvPr>
        </p:nvSpPr>
        <p:spPr/>
        <p:txBody>
          <a:bodyPr/>
          <a:lstStyle/>
          <a:p>
            <a:fld id="{1789C0F2-17E0-497A-9BBE-0C73201AAFE3}"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6EEE0E-EDB0-4D84-86B0-50833DF22902}" type="datetime2">
              <a:rPr lang="en-US" smtClean="0"/>
              <a:t>Saturday, May 2, 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14372C-B5AB-4C39-B273-B99224EB4DD5}" type="datetime2">
              <a:rPr lang="en-US" smtClean="0"/>
              <a:t>Saturday, May 2, 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4" name="Date Placeholder 13"/>
          <p:cNvSpPr>
            <a:spLocks noGrp="1"/>
          </p:cNvSpPr>
          <p:nvPr>
            <p:ph type="dt" sz="half" idx="10"/>
          </p:nvPr>
        </p:nvSpPr>
        <p:spPr/>
        <p:txBody>
          <a:bodyPr/>
          <a:lstStyle/>
          <a:p>
            <a:fld id="{14CB1CAA-32CD-4B55-B92A-B8F0843CACF4}" type="datetime2">
              <a:rPr lang="en-US" smtClean="0"/>
              <a:t>Saturday, May 2, 15</a:t>
            </a:fld>
            <a:endParaRPr lang="en-US" dirty="0"/>
          </a:p>
        </p:txBody>
      </p:sp>
      <p:sp>
        <p:nvSpPr>
          <p:cNvPr id="15" name="Slide Number Placeholder 14"/>
          <p:cNvSpPr>
            <a:spLocks noGrp="1"/>
          </p:cNvSpPr>
          <p:nvPr>
            <p:ph type="sldNum" sz="quarter" idx="11"/>
          </p:nvPr>
        </p:nvSpPr>
        <p:spPr/>
        <p:txBody>
          <a:bodyPr/>
          <a:lstStyle/>
          <a:p>
            <a:fld id="{1789C0F2-17E0-497A-9BBE-0C73201AAFE3}" type="slidenum">
              <a:rPr lang="en-US" smtClean="0"/>
              <a:pPr/>
              <a:t>‹#›</a:t>
            </a:fld>
            <a:endParaRPr lang="en-US" dirty="0"/>
          </a:p>
        </p:txBody>
      </p:sp>
      <p:sp>
        <p:nvSpPr>
          <p:cNvPr id="16" name="Footer Placeholder 15"/>
          <p:cNvSpPr>
            <a:spLocks noGrp="1"/>
          </p:cNvSpPr>
          <p:nvPr>
            <p:ph type="ftr" sz="quarter" idx="12"/>
          </p:nvPr>
        </p:nvSpPr>
        <p:spPr/>
        <p:txBody>
          <a:body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Date Placeholder 11"/>
          <p:cNvSpPr>
            <a:spLocks noGrp="1"/>
          </p:cNvSpPr>
          <p:nvPr>
            <p:ph type="dt" sz="half" idx="10"/>
          </p:nvPr>
        </p:nvSpPr>
        <p:spPr/>
        <p:txBody>
          <a:bodyPr/>
          <a:lstStyle/>
          <a:p>
            <a:fld id="{3AD8CDC4-3D19-4983-B478-82F6B8E5AB66}" type="datetime2">
              <a:rPr lang="en-US" smtClean="0"/>
              <a:t>Saturday, May 2, 15</a:t>
            </a:fld>
            <a:endParaRPr lang="en-US" dirty="0"/>
          </a:p>
        </p:txBody>
      </p:sp>
      <p:sp>
        <p:nvSpPr>
          <p:cNvPr id="13" name="Slide Number Placeholder 12"/>
          <p:cNvSpPr>
            <a:spLocks noGrp="1"/>
          </p:cNvSpPr>
          <p:nvPr>
            <p:ph type="sldNum" sz="quarter" idx="11"/>
          </p:nvPr>
        </p:nvSpPr>
        <p:spPr/>
        <p:txBody>
          <a:bodyPr/>
          <a:lstStyle/>
          <a:p>
            <a:fld id="{1789C0F2-17E0-497A-9BBE-0C73201AAFE3}"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dirty="0"/>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84B82477-D5D3-4181-8C11-75D0F2433A87}" type="datetime2">
              <a:rPr lang="en-US" smtClean="0"/>
              <a:t>Saturday, May 2, 15</a:t>
            </a:fld>
            <a:endParaRPr lang="en-US" dirty="0"/>
          </a:p>
        </p:txBody>
      </p:sp>
      <p:sp>
        <p:nvSpPr>
          <p:cNvPr id="9" name="Slide Number Placeholder 8"/>
          <p:cNvSpPr>
            <a:spLocks noGrp="1"/>
          </p:cNvSpPr>
          <p:nvPr>
            <p:ph type="sldNum" sz="quarter" idx="11"/>
          </p:nvPr>
        </p:nvSpPr>
        <p:spPr/>
        <p:txBody>
          <a:bodyPr/>
          <a:lstStyle/>
          <a:p>
            <a:fld id="{1789C0F2-17E0-497A-9BBE-0C73201AAFE3}" type="slidenum">
              <a:rPr lang="en-US" smtClean="0"/>
              <a:pPr/>
              <a:t>‹#›</a:t>
            </a:fld>
            <a:endParaRPr lang="en-US" dirty="0"/>
          </a:p>
        </p:txBody>
      </p:sp>
      <p:sp>
        <p:nvSpPr>
          <p:cNvPr id="10" name="Footer Placeholder 9"/>
          <p:cNvSpPr>
            <a:spLocks noGrp="1"/>
          </p:cNvSpPr>
          <p:nvPr>
            <p:ph type="ftr" sz="quarter" idx="12"/>
          </p:nvPr>
        </p:nvSpPr>
        <p:spPr/>
        <p:txBody>
          <a:bodyPr/>
          <a:lstStyle/>
          <a:p>
            <a:endParaRPr lang="en-US" dirty="0"/>
          </a:p>
        </p:txBody>
      </p:sp>
      <p:sp>
        <p:nvSpPr>
          <p:cNvPr id="11" name="Title 10"/>
          <p:cNvSpPr>
            <a:spLocks noGrp="1"/>
          </p:cNvSpPr>
          <p:nvPr>
            <p:ph type="title"/>
          </p:nvPr>
        </p:nvSpPr>
        <p:spPr/>
        <p:txBody>
          <a:bodyPr/>
          <a:lstStyle/>
          <a:p>
            <a:r>
              <a:rPr lang="en-US" smtClean="0"/>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en-US" smtClean="0"/>
              <a:t>Click to edit Master title style</a:t>
            </a:r>
            <a:endParaRPr lang="en-US" dirty="0"/>
          </a:p>
        </p:txBody>
      </p:sp>
      <p:sp>
        <p:nvSpPr>
          <p:cNvPr id="14" name="Date Placeholder 13"/>
          <p:cNvSpPr>
            <a:spLocks noGrp="1"/>
          </p:cNvSpPr>
          <p:nvPr>
            <p:ph type="dt" sz="half" idx="10"/>
          </p:nvPr>
        </p:nvSpPr>
        <p:spPr/>
        <p:txBody>
          <a:bodyPr/>
          <a:lstStyle/>
          <a:p>
            <a:fld id="{213E253B-1893-4367-8BAE-DF4BC10DC578}" type="datetime2">
              <a:rPr lang="en-US" smtClean="0"/>
              <a:t>Saturday, May 2, 15</a:t>
            </a:fld>
            <a:endParaRPr lang="en-US" dirty="0"/>
          </a:p>
        </p:txBody>
      </p:sp>
      <p:sp>
        <p:nvSpPr>
          <p:cNvPr id="15" name="Slide Number Placeholder 14"/>
          <p:cNvSpPr>
            <a:spLocks noGrp="1"/>
          </p:cNvSpPr>
          <p:nvPr>
            <p:ph type="sldNum" sz="quarter" idx="11"/>
          </p:nvPr>
        </p:nvSpPr>
        <p:spPr/>
        <p:txBody>
          <a:bodyPr/>
          <a:lstStyle/>
          <a:p>
            <a:fld id="{1789C0F2-17E0-497A-9BBE-0C73201AAFE3}" type="slidenum">
              <a:rPr lang="en-US" smtClean="0"/>
              <a:pPr/>
              <a:t>‹#›</a:t>
            </a:fld>
            <a:endParaRPr lang="en-US" dirty="0"/>
          </a:p>
        </p:txBody>
      </p:sp>
      <p:sp>
        <p:nvSpPr>
          <p:cNvPr id="16" name="Footer Placeholder 15"/>
          <p:cNvSpPr>
            <a:spLocks noGrp="1"/>
          </p:cNvSpPr>
          <p:nvPr>
            <p:ph type="ftr" sz="quarter" idx="12"/>
          </p:nvPr>
        </p:nvSpPr>
        <p:spPr/>
        <p:txBody>
          <a:body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Date Placeholder 6"/>
          <p:cNvSpPr>
            <a:spLocks noGrp="1"/>
          </p:cNvSpPr>
          <p:nvPr>
            <p:ph type="dt" sz="half" idx="10"/>
          </p:nvPr>
        </p:nvSpPr>
        <p:spPr/>
        <p:txBody>
          <a:bodyPr/>
          <a:lstStyle/>
          <a:p>
            <a:fld id="{8B62300D-25B3-4603-86C9-4CB776489F00}" type="datetime2">
              <a:rPr lang="en-US" smtClean="0"/>
              <a:t>Saturday, May 2, 15</a:t>
            </a:fld>
            <a:endParaRPr lang="en-US" dirty="0"/>
          </a:p>
        </p:txBody>
      </p:sp>
      <p:sp>
        <p:nvSpPr>
          <p:cNvPr id="8" name="Slide Number Placeholder 7"/>
          <p:cNvSpPr>
            <a:spLocks noGrp="1"/>
          </p:cNvSpPr>
          <p:nvPr>
            <p:ph type="sldNum" sz="quarter" idx="11"/>
          </p:nvPr>
        </p:nvSpPr>
        <p:spPr/>
        <p:txBody>
          <a:bodyPr/>
          <a:lstStyle/>
          <a:p>
            <a:fld id="{1789C0F2-17E0-497A-9BBE-0C73201AAFE3}" type="slidenum">
              <a:rPr lang="en-US" smtClean="0"/>
              <a:pPr/>
              <a:t>‹#›</a:t>
            </a:fld>
            <a:endParaRPr lang="en-US" dirty="0"/>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6314AD9-FCC8-48B7-B85B-012A91320DFF}" type="datetime2">
              <a:rPr lang="en-US" smtClean="0"/>
              <a:t>Saturday, May 2, 15</a:t>
            </a:fld>
            <a:endParaRPr lang="en-US" dirty="0"/>
          </a:p>
        </p:txBody>
      </p:sp>
      <p:sp>
        <p:nvSpPr>
          <p:cNvPr id="6" name="Slide Number Placeholder 5"/>
          <p:cNvSpPr>
            <a:spLocks noGrp="1"/>
          </p:cNvSpPr>
          <p:nvPr>
            <p:ph type="sldNum" sz="quarter" idx="11"/>
          </p:nvPr>
        </p:nvSpPr>
        <p:spPr/>
        <p:txBody>
          <a:bodyPr/>
          <a:lstStyle/>
          <a:p>
            <a:fld id="{1789C0F2-17E0-497A-9BBE-0C73201AAFE3}" type="slidenum">
              <a:rPr lang="en-US" smtClean="0"/>
              <a:pPr/>
              <a:t>‹#›</a:t>
            </a:fld>
            <a:endParaRPr lang="en-US" dirty="0"/>
          </a:p>
        </p:txBody>
      </p:sp>
      <p:sp>
        <p:nvSpPr>
          <p:cNvPr id="7" name="Footer Placeholder 6"/>
          <p:cNvSpPr>
            <a:spLocks noGrp="1"/>
          </p:cNvSpPr>
          <p:nvPr>
            <p:ph type="ftr" sz="quarter" idx="12"/>
          </p:nvPr>
        </p:nvSpPr>
        <p:spPr/>
        <p:txBody>
          <a:body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14"/>
          <p:cNvSpPr>
            <a:spLocks noGrp="1"/>
          </p:cNvSpPr>
          <p:nvPr>
            <p:ph type="dt" sz="half" idx="10"/>
          </p:nvPr>
        </p:nvSpPr>
        <p:spPr/>
        <p:txBody>
          <a:bodyPr/>
          <a:lstStyle/>
          <a:p>
            <a:fld id="{3182DC50-D5DB-4F94-B367-9876CD2C4012}" type="datetime2">
              <a:rPr lang="en-US" smtClean="0"/>
              <a:t>Saturday, May 2, 15</a:t>
            </a:fld>
            <a:endParaRPr lang="en-US" dirty="0"/>
          </a:p>
        </p:txBody>
      </p:sp>
      <p:sp>
        <p:nvSpPr>
          <p:cNvPr id="16" name="Slide Number Placeholder 15"/>
          <p:cNvSpPr>
            <a:spLocks noGrp="1"/>
          </p:cNvSpPr>
          <p:nvPr>
            <p:ph type="sldNum" sz="quarter" idx="11"/>
          </p:nvPr>
        </p:nvSpPr>
        <p:spPr/>
        <p:txBody>
          <a:bodyPr/>
          <a:lstStyle/>
          <a:p>
            <a:fld id="{1789C0F2-17E0-497A-9BBE-0C73201AAFE3}"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
        <p:nvSpPr>
          <p:cNvPr id="18" name="Title 17"/>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3" name="Date Placeholder 12"/>
          <p:cNvSpPr>
            <a:spLocks noGrp="1"/>
          </p:cNvSpPr>
          <p:nvPr>
            <p:ph type="dt" sz="half" idx="10"/>
          </p:nvPr>
        </p:nvSpPr>
        <p:spPr/>
        <p:txBody>
          <a:bodyPr/>
          <a:lstStyle/>
          <a:p>
            <a:fld id="{292EB412-E790-42EA-81FE-2925D3A43D91}" type="datetime2">
              <a:rPr lang="en-US" smtClean="0"/>
              <a:t>Saturday, May 2, 15</a:t>
            </a:fld>
            <a:endParaRPr lang="en-US" dirty="0"/>
          </a:p>
        </p:txBody>
      </p:sp>
      <p:sp>
        <p:nvSpPr>
          <p:cNvPr id="14" name="Slide Number Placeholder 13"/>
          <p:cNvSpPr>
            <a:spLocks noGrp="1"/>
          </p:cNvSpPr>
          <p:nvPr>
            <p:ph type="sldNum" sz="quarter" idx="11"/>
          </p:nvPr>
        </p:nvSpPr>
        <p:spPr/>
        <p:txBody>
          <a:bodyPr/>
          <a:lstStyle/>
          <a:p>
            <a:fld id="{1789C0F2-17E0-497A-9BBE-0C73201AAFE3}" type="slidenum">
              <a:rPr lang="en-US" smtClean="0"/>
              <a:pPr/>
              <a:t>‹#›</a:t>
            </a:fld>
            <a:endParaRPr lang="en-US" dirty="0"/>
          </a:p>
        </p:txBody>
      </p:sp>
      <p:sp>
        <p:nvSpPr>
          <p:cNvPr id="15" name="Footer Placeholder 14"/>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0B385921-A91A-409C-921C-0E0EC1E750EC}" type="datetime2">
              <a:rPr lang="en-US" smtClean="0"/>
              <a:t>Saturday, May 2, 15</a:t>
            </a:fld>
            <a:endParaRPr lang="en-US" dirty="0"/>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US" dirty="0"/>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1789C0F2-17E0-497A-9BBE-0C73201AAFE3}"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b="1" dirty="0" smtClean="0"/>
              <a:t>Means of Spiritual Growth</a:t>
            </a:r>
            <a:endParaRPr lang="en-US" sz="4000" b="1" dirty="0"/>
          </a:p>
        </p:txBody>
      </p:sp>
      <p:sp>
        <p:nvSpPr>
          <p:cNvPr id="3" name="Subtitle 2"/>
          <p:cNvSpPr>
            <a:spLocks noGrp="1"/>
          </p:cNvSpPr>
          <p:nvPr>
            <p:ph type="subTitle" idx="1"/>
          </p:nvPr>
        </p:nvSpPr>
        <p:spPr/>
        <p:txBody>
          <a:bodyPr>
            <a:normAutofit/>
          </a:bodyPr>
          <a:lstStyle/>
          <a:p>
            <a:r>
              <a:rPr lang="en-US" sz="3200" dirty="0" smtClean="0"/>
              <a:t>The Word</a:t>
            </a:r>
            <a:endParaRPr lang="en-US" sz="3200" dirty="0"/>
          </a:p>
        </p:txBody>
      </p:sp>
    </p:spTree>
    <p:extLst>
      <p:ext uri="{BB962C8B-B14F-4D97-AF65-F5344CB8AC3E}">
        <p14:creationId xmlns:p14="http://schemas.microsoft.com/office/powerpoint/2010/main" val="711783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41400" y="1196995"/>
            <a:ext cx="6870700" cy="4431983"/>
          </a:xfrm>
          <a:prstGeom prst="rect">
            <a:avLst/>
          </a:prstGeom>
        </p:spPr>
        <p:txBody>
          <a:bodyPr wrap="square">
            <a:spAutoFit/>
          </a:bodyPr>
          <a:lstStyle/>
          <a:p>
            <a:r>
              <a:rPr lang="en-US" sz="3200" b="1" dirty="0" smtClean="0">
                <a:latin typeface="Helvetica"/>
                <a:cs typeface="Helvetica"/>
              </a:rPr>
              <a:t>Read</a:t>
            </a:r>
          </a:p>
          <a:p>
            <a:endParaRPr lang="en-US" sz="2800" dirty="0">
              <a:latin typeface="Helvetica"/>
              <a:cs typeface="Helvetica"/>
            </a:endParaRPr>
          </a:p>
          <a:p>
            <a:endParaRPr lang="en-US" sz="2800" dirty="0" smtClean="0">
              <a:latin typeface="Helvetica"/>
              <a:cs typeface="Helvetica"/>
            </a:endParaRPr>
          </a:p>
          <a:p>
            <a:r>
              <a:rPr lang="en-US" sz="2800" dirty="0">
                <a:latin typeface="Helvetica"/>
                <a:cs typeface="Helvetica"/>
              </a:rPr>
              <a:t>Blessed is the one who reads aloud the words of this prophecy, and blessed are those who hear it and take to heart what is written in it, because the time is near.</a:t>
            </a:r>
          </a:p>
          <a:p>
            <a:r>
              <a:rPr lang="en-US" sz="2800" dirty="0"/>
              <a:t> </a:t>
            </a:r>
          </a:p>
          <a:p>
            <a:endParaRPr lang="en-US" sz="2800" dirty="0">
              <a:latin typeface="Helvetica"/>
              <a:cs typeface="Helvetica"/>
            </a:endParaRPr>
          </a:p>
          <a:p>
            <a:r>
              <a:rPr lang="en-US" sz="2600" dirty="0">
                <a:latin typeface="Helvetica"/>
                <a:cs typeface="Helvetica"/>
              </a:rPr>
              <a:t>	</a:t>
            </a:r>
            <a:r>
              <a:rPr lang="en-US" sz="2600" dirty="0" smtClean="0">
                <a:latin typeface="Helvetica"/>
                <a:cs typeface="Helvetica"/>
              </a:rPr>
              <a:t>			</a:t>
            </a:r>
            <a:r>
              <a:rPr lang="en-US" sz="2600" dirty="0" smtClean="0">
                <a:latin typeface="Helvetica"/>
                <a:cs typeface="Helvetica"/>
              </a:rPr>
              <a:t>Revelation 1:3</a:t>
            </a:r>
            <a:endParaRPr lang="en-US" sz="2600" dirty="0">
              <a:latin typeface="Helvetica"/>
              <a:cs typeface="Helvetica"/>
            </a:endParaRPr>
          </a:p>
        </p:txBody>
      </p:sp>
    </p:spTree>
    <p:extLst>
      <p:ext uri="{BB962C8B-B14F-4D97-AF65-F5344CB8AC3E}">
        <p14:creationId xmlns:p14="http://schemas.microsoft.com/office/powerpoint/2010/main" val="1821726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8735" y="952500"/>
            <a:ext cx="7692465" cy="4843404"/>
          </a:xfrm>
          <a:prstGeom prst="rect">
            <a:avLst/>
          </a:prstGeom>
        </p:spPr>
      </p:pic>
    </p:spTree>
    <p:extLst>
      <p:ext uri="{BB962C8B-B14F-4D97-AF65-F5344CB8AC3E}">
        <p14:creationId xmlns:p14="http://schemas.microsoft.com/office/powerpoint/2010/main" val="2470462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0863" y="571500"/>
            <a:ext cx="8724032" cy="5804005"/>
          </a:xfrm>
          <a:prstGeom prst="rect">
            <a:avLst/>
          </a:prstGeom>
        </p:spPr>
      </p:pic>
    </p:spTree>
    <p:extLst>
      <p:ext uri="{BB962C8B-B14F-4D97-AF65-F5344CB8AC3E}">
        <p14:creationId xmlns:p14="http://schemas.microsoft.com/office/powerpoint/2010/main" val="2379566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25700" y="254000"/>
            <a:ext cx="4279900" cy="6350000"/>
          </a:xfrm>
          <a:prstGeom prst="rect">
            <a:avLst/>
          </a:prstGeom>
        </p:spPr>
      </p:pic>
    </p:spTree>
    <p:extLst>
      <p:ext uri="{BB962C8B-B14F-4D97-AF65-F5344CB8AC3E}">
        <p14:creationId xmlns:p14="http://schemas.microsoft.com/office/powerpoint/2010/main" val="1954284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27300" y="1384300"/>
            <a:ext cx="3746500" cy="3746500"/>
          </a:xfrm>
          <a:prstGeom prst="rect">
            <a:avLst/>
          </a:prstGeom>
        </p:spPr>
      </p:pic>
    </p:spTree>
    <p:extLst>
      <p:ext uri="{BB962C8B-B14F-4D97-AF65-F5344CB8AC3E}">
        <p14:creationId xmlns:p14="http://schemas.microsoft.com/office/powerpoint/2010/main" val="1853808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0700" y="639063"/>
            <a:ext cx="5574632" cy="5507737"/>
          </a:xfrm>
          <a:prstGeom prst="rect">
            <a:avLst/>
          </a:prstGeom>
        </p:spPr>
      </p:pic>
    </p:spTree>
    <p:extLst>
      <p:ext uri="{BB962C8B-B14F-4D97-AF65-F5344CB8AC3E}">
        <p14:creationId xmlns:p14="http://schemas.microsoft.com/office/powerpoint/2010/main" val="4282973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76300" y="1196995"/>
            <a:ext cx="7353300" cy="4431983"/>
          </a:xfrm>
          <a:prstGeom prst="rect">
            <a:avLst/>
          </a:prstGeom>
        </p:spPr>
        <p:txBody>
          <a:bodyPr wrap="square">
            <a:spAutoFit/>
          </a:bodyPr>
          <a:lstStyle/>
          <a:p>
            <a:r>
              <a:rPr lang="en-US" sz="3200" b="1" dirty="0" smtClean="0">
                <a:latin typeface="Helvetica"/>
                <a:cs typeface="Helvetica"/>
              </a:rPr>
              <a:t>Study</a:t>
            </a:r>
          </a:p>
          <a:p>
            <a:endParaRPr lang="en-US" sz="2800" dirty="0">
              <a:latin typeface="Helvetica"/>
              <a:cs typeface="Helvetica"/>
            </a:endParaRPr>
          </a:p>
          <a:p>
            <a:endParaRPr lang="en-US" sz="2800" dirty="0" smtClean="0">
              <a:latin typeface="Helvetica"/>
              <a:cs typeface="Helvetica"/>
            </a:endParaRPr>
          </a:p>
          <a:p>
            <a:r>
              <a:rPr lang="en-US" sz="2800" dirty="0">
                <a:latin typeface="Helvetica"/>
                <a:cs typeface="Helvetica"/>
              </a:rPr>
              <a:t>Now these Jews were more noble than those in Thessalonica; they received the word with all eagerness, examining the Scriptures daily to see if these things were so.</a:t>
            </a:r>
          </a:p>
          <a:p>
            <a:r>
              <a:rPr lang="en-US" sz="2800" dirty="0"/>
              <a:t> </a:t>
            </a:r>
          </a:p>
          <a:p>
            <a:endParaRPr lang="en-US" sz="2800" dirty="0">
              <a:latin typeface="Helvetica"/>
              <a:cs typeface="Helvetica"/>
            </a:endParaRPr>
          </a:p>
          <a:p>
            <a:r>
              <a:rPr lang="en-US" sz="2600" dirty="0">
                <a:latin typeface="Helvetica"/>
                <a:cs typeface="Helvetica"/>
              </a:rPr>
              <a:t>	</a:t>
            </a:r>
            <a:r>
              <a:rPr lang="en-US" sz="2600" dirty="0" smtClean="0">
                <a:latin typeface="Helvetica"/>
                <a:cs typeface="Helvetica"/>
              </a:rPr>
              <a:t>			</a:t>
            </a:r>
            <a:r>
              <a:rPr lang="en-US" sz="2600" dirty="0" smtClean="0">
                <a:latin typeface="Helvetica"/>
                <a:cs typeface="Helvetica"/>
              </a:rPr>
              <a:t>	Acts 17:11</a:t>
            </a:r>
            <a:endParaRPr lang="en-US" sz="2600" dirty="0">
              <a:latin typeface="Helvetica"/>
              <a:cs typeface="Helvetica"/>
            </a:endParaRPr>
          </a:p>
        </p:txBody>
      </p:sp>
    </p:spTree>
    <p:extLst>
      <p:ext uri="{BB962C8B-B14F-4D97-AF65-F5344CB8AC3E}">
        <p14:creationId xmlns:p14="http://schemas.microsoft.com/office/powerpoint/2010/main" val="3745405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1800" y="330201"/>
            <a:ext cx="8347168" cy="5969000"/>
          </a:xfrm>
          <a:prstGeom prst="rect">
            <a:avLst/>
          </a:prstGeom>
        </p:spPr>
      </p:pic>
    </p:spTree>
    <p:extLst>
      <p:ext uri="{BB962C8B-B14F-4D97-AF65-F5344CB8AC3E}">
        <p14:creationId xmlns:p14="http://schemas.microsoft.com/office/powerpoint/2010/main" val="819013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50900"/>
            <a:ext cx="9144000" cy="5133686"/>
          </a:xfrm>
          <a:prstGeom prst="rect">
            <a:avLst/>
          </a:prstGeom>
        </p:spPr>
      </p:pic>
    </p:spTree>
    <p:extLst>
      <p:ext uri="{BB962C8B-B14F-4D97-AF65-F5344CB8AC3E}">
        <p14:creationId xmlns:p14="http://schemas.microsoft.com/office/powerpoint/2010/main" val="2268690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44600" y="383836"/>
            <a:ext cx="6857050" cy="6373982"/>
          </a:xfrm>
          <a:prstGeom prst="rect">
            <a:avLst/>
          </a:prstGeom>
        </p:spPr>
      </p:pic>
    </p:spTree>
    <p:extLst>
      <p:ext uri="{BB962C8B-B14F-4D97-AF65-F5344CB8AC3E}">
        <p14:creationId xmlns:p14="http://schemas.microsoft.com/office/powerpoint/2010/main" val="4217736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9800" y="793162"/>
            <a:ext cx="7213600" cy="5222200"/>
          </a:xfrm>
          <a:prstGeom prst="rect">
            <a:avLst/>
          </a:prstGeom>
        </p:spPr>
      </p:pic>
    </p:spTree>
    <p:extLst>
      <p:ext uri="{BB962C8B-B14F-4D97-AF65-F5344CB8AC3E}">
        <p14:creationId xmlns:p14="http://schemas.microsoft.com/office/powerpoint/2010/main" val="16417741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500" y="1701800"/>
            <a:ext cx="8763000" cy="3454400"/>
          </a:xfrm>
          <a:prstGeom prst="rect">
            <a:avLst/>
          </a:prstGeom>
        </p:spPr>
      </p:pic>
    </p:spTree>
    <p:extLst>
      <p:ext uri="{BB962C8B-B14F-4D97-AF65-F5344CB8AC3E}">
        <p14:creationId xmlns:p14="http://schemas.microsoft.com/office/powerpoint/2010/main" val="3809624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12790209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0700" y="639063"/>
            <a:ext cx="5574632" cy="5507737"/>
          </a:xfrm>
          <a:prstGeom prst="rect">
            <a:avLst/>
          </a:prstGeom>
        </p:spPr>
      </p:pic>
    </p:spTree>
    <p:extLst>
      <p:ext uri="{BB962C8B-B14F-4D97-AF65-F5344CB8AC3E}">
        <p14:creationId xmlns:p14="http://schemas.microsoft.com/office/powerpoint/2010/main" val="21667613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76300" y="1196995"/>
            <a:ext cx="7353300" cy="4862870"/>
          </a:xfrm>
          <a:prstGeom prst="rect">
            <a:avLst/>
          </a:prstGeom>
        </p:spPr>
        <p:txBody>
          <a:bodyPr wrap="square">
            <a:spAutoFit/>
          </a:bodyPr>
          <a:lstStyle/>
          <a:p>
            <a:r>
              <a:rPr lang="en-US" sz="3200" b="1" dirty="0" smtClean="0">
                <a:latin typeface="Helvetica"/>
                <a:cs typeface="Helvetica"/>
              </a:rPr>
              <a:t>Memorize</a:t>
            </a:r>
          </a:p>
          <a:p>
            <a:endParaRPr lang="en-US" sz="2800" dirty="0">
              <a:latin typeface="Helvetica"/>
              <a:cs typeface="Helvetica"/>
            </a:endParaRPr>
          </a:p>
          <a:p>
            <a:endParaRPr lang="en-US" sz="2800" dirty="0" smtClean="0">
              <a:latin typeface="Helvetica"/>
              <a:cs typeface="Helvetica"/>
            </a:endParaRPr>
          </a:p>
          <a:p>
            <a:r>
              <a:rPr lang="en-US" sz="2800" b="1" baseline="30000" dirty="0">
                <a:latin typeface="Helvetica"/>
                <a:cs typeface="Helvetica"/>
              </a:rPr>
              <a:t>9 </a:t>
            </a:r>
            <a:r>
              <a:rPr lang="en-US" sz="2800" dirty="0">
                <a:latin typeface="Helvetica"/>
                <a:cs typeface="Helvetica"/>
              </a:rPr>
              <a:t>How can a young man keep his way pure?</a:t>
            </a:r>
            <a:br>
              <a:rPr lang="en-US" sz="2800" dirty="0">
                <a:latin typeface="Helvetica"/>
                <a:cs typeface="Helvetica"/>
              </a:rPr>
            </a:br>
            <a:r>
              <a:rPr lang="en-US" sz="2800" dirty="0">
                <a:latin typeface="Helvetica"/>
                <a:cs typeface="Helvetica"/>
              </a:rPr>
              <a:t>    By guarding it according to your word. . .</a:t>
            </a:r>
          </a:p>
          <a:p>
            <a:r>
              <a:rPr lang="en-US" sz="2800" dirty="0">
                <a:latin typeface="Helvetica"/>
                <a:cs typeface="Helvetica"/>
              </a:rPr>
              <a:t/>
            </a:r>
            <a:br>
              <a:rPr lang="en-US" sz="2800" dirty="0">
                <a:latin typeface="Helvetica"/>
                <a:cs typeface="Helvetica"/>
              </a:rPr>
            </a:br>
            <a:r>
              <a:rPr lang="en-US" sz="2800" b="1" baseline="30000" dirty="0">
                <a:latin typeface="Helvetica"/>
                <a:cs typeface="Helvetica"/>
              </a:rPr>
              <a:t>11 </a:t>
            </a:r>
            <a:r>
              <a:rPr lang="en-US" sz="2800" dirty="0">
                <a:latin typeface="Helvetica"/>
                <a:cs typeface="Helvetica"/>
              </a:rPr>
              <a:t>I have stored up your word in my heart,</a:t>
            </a:r>
            <a:br>
              <a:rPr lang="en-US" sz="2800" dirty="0">
                <a:latin typeface="Helvetica"/>
                <a:cs typeface="Helvetica"/>
              </a:rPr>
            </a:br>
            <a:r>
              <a:rPr lang="en-US" sz="2800" dirty="0">
                <a:latin typeface="Helvetica"/>
                <a:cs typeface="Helvetica"/>
              </a:rPr>
              <a:t>    that I might not sin against you.</a:t>
            </a:r>
          </a:p>
          <a:p>
            <a:r>
              <a:rPr lang="en-US" sz="2800" dirty="0"/>
              <a:t> </a:t>
            </a:r>
          </a:p>
          <a:p>
            <a:endParaRPr lang="en-US" sz="2800" dirty="0">
              <a:latin typeface="Helvetica"/>
              <a:cs typeface="Helvetica"/>
            </a:endParaRPr>
          </a:p>
          <a:p>
            <a:r>
              <a:rPr lang="en-US" sz="2600" dirty="0">
                <a:latin typeface="Helvetica"/>
                <a:cs typeface="Helvetica"/>
              </a:rPr>
              <a:t>	</a:t>
            </a:r>
            <a:r>
              <a:rPr lang="en-US" sz="2600" dirty="0" smtClean="0">
                <a:latin typeface="Helvetica"/>
                <a:cs typeface="Helvetica"/>
              </a:rPr>
              <a:t>			</a:t>
            </a:r>
            <a:r>
              <a:rPr lang="en-US" sz="2600" dirty="0" smtClean="0">
                <a:latin typeface="Helvetica"/>
                <a:cs typeface="Helvetica"/>
              </a:rPr>
              <a:t>Psalm 119:9, 11</a:t>
            </a:r>
            <a:endParaRPr lang="en-US" sz="2600" dirty="0">
              <a:latin typeface="Helvetica"/>
              <a:cs typeface="Helvetica"/>
            </a:endParaRPr>
          </a:p>
        </p:txBody>
      </p:sp>
    </p:spTree>
    <p:extLst>
      <p:ext uri="{BB962C8B-B14F-4D97-AF65-F5344CB8AC3E}">
        <p14:creationId xmlns:p14="http://schemas.microsoft.com/office/powerpoint/2010/main" val="36392897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81300" y="680268"/>
            <a:ext cx="3543300" cy="5448808"/>
          </a:xfrm>
          <a:prstGeom prst="rect">
            <a:avLst/>
          </a:prstGeom>
        </p:spPr>
      </p:pic>
    </p:spTree>
    <p:extLst>
      <p:ext uri="{BB962C8B-B14F-4D97-AF65-F5344CB8AC3E}">
        <p14:creationId xmlns:p14="http://schemas.microsoft.com/office/powerpoint/2010/main" val="915570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46300" y="1972186"/>
            <a:ext cx="4978400" cy="2997746"/>
          </a:xfrm>
          <a:prstGeom prst="rect">
            <a:avLst/>
          </a:prstGeom>
        </p:spPr>
      </p:pic>
    </p:spTree>
    <p:extLst>
      <p:ext uri="{BB962C8B-B14F-4D97-AF65-F5344CB8AC3E}">
        <p14:creationId xmlns:p14="http://schemas.microsoft.com/office/powerpoint/2010/main" val="12278049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0700" y="639063"/>
            <a:ext cx="5574632" cy="5507737"/>
          </a:xfrm>
          <a:prstGeom prst="rect">
            <a:avLst/>
          </a:prstGeom>
        </p:spPr>
      </p:pic>
    </p:spTree>
    <p:extLst>
      <p:ext uri="{BB962C8B-B14F-4D97-AF65-F5344CB8AC3E}">
        <p14:creationId xmlns:p14="http://schemas.microsoft.com/office/powerpoint/2010/main" val="3810416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76300" y="717590"/>
            <a:ext cx="7353300" cy="5293757"/>
          </a:xfrm>
          <a:prstGeom prst="rect">
            <a:avLst/>
          </a:prstGeom>
        </p:spPr>
        <p:txBody>
          <a:bodyPr wrap="square">
            <a:spAutoFit/>
          </a:bodyPr>
          <a:lstStyle/>
          <a:p>
            <a:r>
              <a:rPr lang="en-US" sz="3200" b="1" dirty="0" smtClean="0">
                <a:latin typeface="Helvetica"/>
                <a:cs typeface="Helvetica"/>
              </a:rPr>
              <a:t>Meditate</a:t>
            </a:r>
          </a:p>
          <a:p>
            <a:endParaRPr lang="en-US" sz="2800" dirty="0" smtClean="0">
              <a:latin typeface="Helvetica"/>
              <a:cs typeface="Helvetica"/>
            </a:endParaRPr>
          </a:p>
          <a:p>
            <a:endParaRPr lang="en-US" sz="2800" dirty="0" smtClean="0">
              <a:latin typeface="Helvetica"/>
              <a:cs typeface="Helvetica"/>
            </a:endParaRPr>
          </a:p>
          <a:p>
            <a:r>
              <a:rPr lang="en-US" sz="2800" b="1" baseline="30000" dirty="0" smtClean="0">
                <a:latin typeface="Helvetica"/>
                <a:cs typeface="Helvetica"/>
              </a:rPr>
              <a:t>2</a:t>
            </a:r>
            <a:r>
              <a:rPr lang="en-US" sz="2800" b="1" dirty="0" smtClean="0">
                <a:latin typeface="Helvetica"/>
                <a:cs typeface="Helvetica"/>
              </a:rPr>
              <a:t> </a:t>
            </a:r>
            <a:r>
              <a:rPr lang="en-US" sz="2800" dirty="0" smtClean="0">
                <a:latin typeface="Helvetica"/>
                <a:cs typeface="Helvetica"/>
              </a:rPr>
              <a:t>But </a:t>
            </a:r>
            <a:r>
              <a:rPr lang="en-US" sz="2800" dirty="0">
                <a:latin typeface="Helvetica"/>
                <a:cs typeface="Helvetica"/>
              </a:rPr>
              <a:t>his delight is in the law of the </a:t>
            </a:r>
            <a:r>
              <a:rPr lang="en-US" sz="2800" cap="small" dirty="0">
                <a:latin typeface="Helvetica"/>
                <a:cs typeface="Helvetica"/>
              </a:rPr>
              <a:t>Lord</a:t>
            </a:r>
            <a:r>
              <a:rPr lang="en-US" sz="2800" dirty="0">
                <a:latin typeface="Helvetica"/>
                <a:cs typeface="Helvetica"/>
              </a:rPr>
              <a:t>,</a:t>
            </a:r>
            <a:br>
              <a:rPr lang="en-US" sz="2800" dirty="0">
                <a:latin typeface="Helvetica"/>
                <a:cs typeface="Helvetica"/>
              </a:rPr>
            </a:br>
            <a:r>
              <a:rPr lang="en-US" sz="2800" dirty="0">
                <a:latin typeface="Helvetica"/>
                <a:cs typeface="Helvetica"/>
              </a:rPr>
              <a:t>    and on his law he meditates day and night.</a:t>
            </a:r>
          </a:p>
          <a:p>
            <a:r>
              <a:rPr lang="en-US" sz="2800" b="1" baseline="30000" dirty="0" smtClean="0">
                <a:latin typeface="Helvetica"/>
                <a:cs typeface="Helvetica"/>
              </a:rPr>
              <a:t>3</a:t>
            </a:r>
            <a:r>
              <a:rPr lang="en-US" sz="2800" b="1" baseline="30000" dirty="0">
                <a:latin typeface="Helvetica"/>
                <a:cs typeface="Helvetica"/>
              </a:rPr>
              <a:t> </a:t>
            </a:r>
            <a:r>
              <a:rPr lang="en-US" sz="2800" dirty="0">
                <a:latin typeface="Helvetica"/>
                <a:cs typeface="Helvetica"/>
              </a:rPr>
              <a:t>He is like a tree</a:t>
            </a:r>
            <a:br>
              <a:rPr lang="en-US" sz="2800" dirty="0">
                <a:latin typeface="Helvetica"/>
                <a:cs typeface="Helvetica"/>
              </a:rPr>
            </a:br>
            <a:r>
              <a:rPr lang="en-US" sz="2800" dirty="0">
                <a:latin typeface="Helvetica"/>
                <a:cs typeface="Helvetica"/>
              </a:rPr>
              <a:t>    planted by streams of water</a:t>
            </a:r>
            <a:br>
              <a:rPr lang="en-US" sz="2800" dirty="0">
                <a:latin typeface="Helvetica"/>
                <a:cs typeface="Helvetica"/>
              </a:rPr>
            </a:br>
            <a:r>
              <a:rPr lang="en-US" sz="2800" dirty="0">
                <a:latin typeface="Helvetica"/>
                <a:cs typeface="Helvetica"/>
              </a:rPr>
              <a:t>that yields its fruit in its season,</a:t>
            </a:r>
            <a:br>
              <a:rPr lang="en-US" sz="2800" dirty="0">
                <a:latin typeface="Helvetica"/>
                <a:cs typeface="Helvetica"/>
              </a:rPr>
            </a:br>
            <a:r>
              <a:rPr lang="en-US" sz="2800" dirty="0">
                <a:latin typeface="Helvetica"/>
                <a:cs typeface="Helvetica"/>
              </a:rPr>
              <a:t>    and its leaf does not wither.</a:t>
            </a:r>
            <a:br>
              <a:rPr lang="en-US" sz="2800" dirty="0">
                <a:latin typeface="Helvetica"/>
                <a:cs typeface="Helvetica"/>
              </a:rPr>
            </a:br>
            <a:r>
              <a:rPr lang="en-US" sz="2800" dirty="0">
                <a:latin typeface="Helvetica"/>
                <a:cs typeface="Helvetica"/>
              </a:rPr>
              <a:t>In all that he does, he prospers.</a:t>
            </a:r>
          </a:p>
          <a:p>
            <a:endParaRPr lang="en-US" sz="2800" dirty="0">
              <a:latin typeface="Helvetica"/>
              <a:cs typeface="Helvetica"/>
            </a:endParaRPr>
          </a:p>
          <a:p>
            <a:r>
              <a:rPr lang="en-US" sz="2600" dirty="0">
                <a:latin typeface="Helvetica"/>
                <a:cs typeface="Helvetica"/>
              </a:rPr>
              <a:t>	</a:t>
            </a:r>
            <a:r>
              <a:rPr lang="en-US" sz="2600" dirty="0" smtClean="0">
                <a:latin typeface="Helvetica"/>
                <a:cs typeface="Helvetica"/>
              </a:rPr>
              <a:t>			</a:t>
            </a:r>
            <a:r>
              <a:rPr lang="en-US" sz="2600" dirty="0" smtClean="0">
                <a:latin typeface="Helvetica"/>
                <a:cs typeface="Helvetica"/>
              </a:rPr>
              <a:t>	Psalm 1:2-3</a:t>
            </a:r>
            <a:endParaRPr lang="en-US" sz="2600" dirty="0">
              <a:latin typeface="Helvetica"/>
              <a:cs typeface="Helvetica"/>
            </a:endParaRPr>
          </a:p>
        </p:txBody>
      </p:sp>
    </p:spTree>
    <p:extLst>
      <p:ext uri="{BB962C8B-B14F-4D97-AF65-F5344CB8AC3E}">
        <p14:creationId xmlns:p14="http://schemas.microsoft.com/office/powerpoint/2010/main" val="8934250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9100" y="1089024"/>
            <a:ext cx="8293100" cy="5183188"/>
          </a:xfrm>
          <a:prstGeom prst="rect">
            <a:avLst/>
          </a:prstGeom>
        </p:spPr>
      </p:pic>
    </p:spTree>
    <p:extLst>
      <p:ext uri="{BB962C8B-B14F-4D97-AF65-F5344CB8AC3E}">
        <p14:creationId xmlns:p14="http://schemas.microsoft.com/office/powerpoint/2010/main" val="18376529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4600" y="318213"/>
            <a:ext cx="4114800" cy="6164495"/>
          </a:xfrm>
          <a:prstGeom prst="rect">
            <a:avLst/>
          </a:prstGeom>
        </p:spPr>
      </p:pic>
    </p:spTree>
    <p:extLst>
      <p:ext uri="{BB962C8B-B14F-4D97-AF65-F5344CB8AC3E}">
        <p14:creationId xmlns:p14="http://schemas.microsoft.com/office/powerpoint/2010/main" val="4069602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5900" y="1492365"/>
            <a:ext cx="8686800" cy="4147500"/>
          </a:xfrm>
          <a:prstGeom prst="rect">
            <a:avLst/>
          </a:prstGeom>
        </p:spPr>
      </p:pic>
    </p:spTree>
    <p:extLst>
      <p:ext uri="{BB962C8B-B14F-4D97-AF65-F5344CB8AC3E}">
        <p14:creationId xmlns:p14="http://schemas.microsoft.com/office/powerpoint/2010/main" val="6945799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0700" y="639063"/>
            <a:ext cx="5574632" cy="5507737"/>
          </a:xfrm>
          <a:prstGeom prst="rect">
            <a:avLst/>
          </a:prstGeom>
        </p:spPr>
      </p:pic>
    </p:spTree>
    <p:extLst>
      <p:ext uri="{BB962C8B-B14F-4D97-AF65-F5344CB8AC3E}">
        <p14:creationId xmlns:p14="http://schemas.microsoft.com/office/powerpoint/2010/main" val="15929066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5854" y="1054100"/>
            <a:ext cx="6885146" cy="4874440"/>
          </a:xfrm>
          <a:prstGeom prst="rect">
            <a:avLst/>
          </a:prstGeom>
        </p:spPr>
      </p:pic>
    </p:spTree>
    <p:extLst>
      <p:ext uri="{BB962C8B-B14F-4D97-AF65-F5344CB8AC3E}">
        <p14:creationId xmlns:p14="http://schemas.microsoft.com/office/powerpoint/2010/main" val="3865895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1498600"/>
            <a:ext cx="7264400" cy="3754874"/>
          </a:xfrm>
          <a:prstGeom prst="rect">
            <a:avLst/>
          </a:prstGeom>
        </p:spPr>
        <p:txBody>
          <a:bodyPr wrap="square">
            <a:spAutoFit/>
          </a:bodyPr>
          <a:lstStyle/>
          <a:p>
            <a:r>
              <a:rPr lang="en-US" sz="2600" b="1" baseline="30000" dirty="0" smtClean="0">
                <a:latin typeface="Helvetica"/>
                <a:cs typeface="Helvetica"/>
              </a:rPr>
              <a:t>1 </a:t>
            </a:r>
            <a:r>
              <a:rPr lang="en-US" sz="2600" dirty="0" smtClean="0">
                <a:latin typeface="Helvetica"/>
                <a:cs typeface="Helvetica"/>
              </a:rPr>
              <a:t>Blessed </a:t>
            </a:r>
            <a:r>
              <a:rPr lang="en-US" sz="2600" dirty="0">
                <a:latin typeface="Helvetica"/>
                <a:cs typeface="Helvetica"/>
              </a:rPr>
              <a:t>are those whose ways are blameless,</a:t>
            </a:r>
            <a:br>
              <a:rPr lang="en-US" sz="2600" dirty="0">
                <a:latin typeface="Helvetica"/>
                <a:cs typeface="Helvetica"/>
              </a:rPr>
            </a:br>
            <a:r>
              <a:rPr lang="en-US" sz="2600" dirty="0">
                <a:latin typeface="Helvetica"/>
                <a:cs typeface="Helvetica"/>
              </a:rPr>
              <a:t>    who walk according </a:t>
            </a:r>
            <a:endParaRPr lang="en-US" sz="2600" dirty="0" smtClean="0">
              <a:latin typeface="Helvetica"/>
              <a:cs typeface="Helvetica"/>
            </a:endParaRPr>
          </a:p>
          <a:p>
            <a:r>
              <a:rPr lang="en-US" sz="2600" dirty="0">
                <a:latin typeface="Helvetica"/>
                <a:cs typeface="Helvetica"/>
              </a:rPr>
              <a:t> </a:t>
            </a:r>
            <a:r>
              <a:rPr lang="en-US" sz="2600" dirty="0" smtClean="0">
                <a:latin typeface="Helvetica"/>
                <a:cs typeface="Helvetica"/>
              </a:rPr>
              <a:t>   to </a:t>
            </a:r>
            <a:r>
              <a:rPr lang="en-US" sz="2600" dirty="0">
                <a:latin typeface="Helvetica"/>
                <a:cs typeface="Helvetica"/>
              </a:rPr>
              <a:t>the law of the </a:t>
            </a:r>
            <a:r>
              <a:rPr lang="en-US" sz="2600" cap="small" dirty="0">
                <a:latin typeface="Helvetica"/>
                <a:cs typeface="Helvetica"/>
              </a:rPr>
              <a:t>Lord</a:t>
            </a:r>
            <a:r>
              <a:rPr lang="en-US" sz="2600" dirty="0">
                <a:latin typeface="Helvetica"/>
                <a:cs typeface="Helvetica"/>
              </a:rPr>
              <a:t>.</a:t>
            </a:r>
            <a:br>
              <a:rPr lang="en-US" sz="2600" dirty="0">
                <a:latin typeface="Helvetica"/>
                <a:cs typeface="Helvetica"/>
              </a:rPr>
            </a:br>
            <a:r>
              <a:rPr lang="en-US" sz="2600" b="1" baseline="30000" dirty="0">
                <a:latin typeface="Helvetica"/>
                <a:cs typeface="Helvetica"/>
              </a:rPr>
              <a:t>2 </a:t>
            </a:r>
            <a:r>
              <a:rPr lang="en-US" sz="2600" dirty="0">
                <a:latin typeface="Helvetica"/>
                <a:cs typeface="Helvetica"/>
              </a:rPr>
              <a:t>Blessed are those who keep his statutes</a:t>
            </a:r>
            <a:br>
              <a:rPr lang="en-US" sz="2600" dirty="0">
                <a:latin typeface="Helvetica"/>
                <a:cs typeface="Helvetica"/>
              </a:rPr>
            </a:br>
            <a:r>
              <a:rPr lang="en-US" sz="2600" dirty="0">
                <a:latin typeface="Helvetica"/>
                <a:cs typeface="Helvetica"/>
              </a:rPr>
              <a:t>    and seek him with all their heart—</a:t>
            </a:r>
            <a:br>
              <a:rPr lang="en-US" sz="2600" dirty="0">
                <a:latin typeface="Helvetica"/>
                <a:cs typeface="Helvetica"/>
              </a:rPr>
            </a:br>
            <a:r>
              <a:rPr lang="en-US" sz="2600" b="1" baseline="30000" dirty="0">
                <a:latin typeface="Helvetica"/>
                <a:cs typeface="Helvetica"/>
              </a:rPr>
              <a:t>3 </a:t>
            </a:r>
            <a:r>
              <a:rPr lang="en-US" sz="2600" dirty="0">
                <a:latin typeface="Helvetica"/>
                <a:cs typeface="Helvetica"/>
              </a:rPr>
              <a:t>they do no wrong</a:t>
            </a:r>
            <a:br>
              <a:rPr lang="en-US" sz="2600" dirty="0">
                <a:latin typeface="Helvetica"/>
                <a:cs typeface="Helvetica"/>
              </a:rPr>
            </a:br>
            <a:r>
              <a:rPr lang="en-US" sz="2600" dirty="0">
                <a:latin typeface="Helvetica"/>
                <a:cs typeface="Helvetica"/>
              </a:rPr>
              <a:t>    but follow his ways.</a:t>
            </a:r>
          </a:p>
          <a:p>
            <a:endParaRPr lang="en-US" sz="2800" dirty="0">
              <a:latin typeface="Helvetica"/>
              <a:cs typeface="Helvetica"/>
            </a:endParaRPr>
          </a:p>
          <a:p>
            <a:r>
              <a:rPr lang="en-US" sz="2800" dirty="0">
                <a:latin typeface="Helvetica"/>
                <a:cs typeface="Helvetica"/>
              </a:rPr>
              <a:t>	</a:t>
            </a:r>
            <a:r>
              <a:rPr lang="en-US" sz="2800" dirty="0" smtClean="0">
                <a:latin typeface="Helvetica"/>
                <a:cs typeface="Helvetica"/>
              </a:rPr>
              <a:t>			</a:t>
            </a:r>
            <a:r>
              <a:rPr lang="en-US" sz="2800" dirty="0" smtClean="0">
                <a:latin typeface="Helvetica"/>
                <a:cs typeface="Helvetica"/>
              </a:rPr>
              <a:t>Psalm 119:1-3</a:t>
            </a:r>
            <a:endParaRPr lang="en-US" sz="2800" dirty="0">
              <a:latin typeface="Helvetica"/>
              <a:cs typeface="Helvetica"/>
            </a:endParaRPr>
          </a:p>
        </p:txBody>
      </p:sp>
    </p:spTree>
    <p:extLst>
      <p:ext uri="{BB962C8B-B14F-4D97-AF65-F5344CB8AC3E}">
        <p14:creationId xmlns:p14="http://schemas.microsoft.com/office/powerpoint/2010/main" val="2789592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87500" y="473963"/>
            <a:ext cx="5753100" cy="5684063"/>
          </a:xfrm>
          <a:prstGeom prst="rect">
            <a:avLst/>
          </a:prstGeom>
        </p:spPr>
      </p:pic>
    </p:spTree>
    <p:extLst>
      <p:ext uri="{BB962C8B-B14F-4D97-AF65-F5344CB8AC3E}">
        <p14:creationId xmlns:p14="http://schemas.microsoft.com/office/powerpoint/2010/main" val="1263730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41400" y="1514495"/>
            <a:ext cx="6870700" cy="3570208"/>
          </a:xfrm>
          <a:prstGeom prst="rect">
            <a:avLst/>
          </a:prstGeom>
        </p:spPr>
        <p:txBody>
          <a:bodyPr wrap="square">
            <a:spAutoFit/>
          </a:bodyPr>
          <a:lstStyle/>
          <a:p>
            <a:r>
              <a:rPr lang="en-US" sz="3200" b="1" dirty="0" smtClean="0">
                <a:latin typeface="Helvetica"/>
                <a:cs typeface="Helvetica"/>
              </a:rPr>
              <a:t>Hear</a:t>
            </a:r>
          </a:p>
          <a:p>
            <a:endParaRPr lang="en-US" sz="2800" dirty="0" smtClean="0">
              <a:latin typeface="Helvetica"/>
              <a:cs typeface="Helvetica"/>
            </a:endParaRPr>
          </a:p>
          <a:p>
            <a:endParaRPr lang="en-US" sz="2800" dirty="0" smtClean="0">
              <a:latin typeface="Helvetica"/>
              <a:cs typeface="Helvetica"/>
            </a:endParaRPr>
          </a:p>
          <a:p>
            <a:r>
              <a:rPr lang="en-US" sz="2800" dirty="0" smtClean="0">
                <a:latin typeface="Helvetica"/>
                <a:cs typeface="Helvetica"/>
              </a:rPr>
              <a:t>So</a:t>
            </a:r>
            <a:r>
              <a:rPr lang="en-US" sz="2800" dirty="0">
                <a:latin typeface="Helvetica"/>
                <a:cs typeface="Helvetica"/>
              </a:rPr>
              <a:t> faith comes from hearing, and hearing through the word of Christ.</a:t>
            </a:r>
          </a:p>
          <a:p>
            <a:r>
              <a:rPr lang="en-US" sz="2800" dirty="0"/>
              <a:t> </a:t>
            </a:r>
          </a:p>
          <a:p>
            <a:endParaRPr lang="en-US" sz="2800" dirty="0">
              <a:latin typeface="Helvetica"/>
              <a:cs typeface="Helvetica"/>
            </a:endParaRPr>
          </a:p>
          <a:p>
            <a:r>
              <a:rPr lang="en-US" sz="2600" dirty="0">
                <a:latin typeface="Helvetica"/>
                <a:cs typeface="Helvetica"/>
              </a:rPr>
              <a:t>	</a:t>
            </a:r>
            <a:r>
              <a:rPr lang="en-US" sz="2600" dirty="0" smtClean="0">
                <a:latin typeface="Helvetica"/>
                <a:cs typeface="Helvetica"/>
              </a:rPr>
              <a:t>			</a:t>
            </a:r>
            <a:r>
              <a:rPr lang="en-US" sz="2600" dirty="0" smtClean="0">
                <a:latin typeface="Helvetica"/>
                <a:cs typeface="Helvetica"/>
              </a:rPr>
              <a:t>Romans 10:17 ESV</a:t>
            </a:r>
            <a:endParaRPr lang="en-US" sz="2600" dirty="0">
              <a:latin typeface="Helvetica"/>
              <a:cs typeface="Helvetica"/>
            </a:endParaRPr>
          </a:p>
        </p:txBody>
      </p:sp>
    </p:spTree>
    <p:extLst>
      <p:ext uri="{BB962C8B-B14F-4D97-AF65-F5344CB8AC3E}">
        <p14:creationId xmlns:p14="http://schemas.microsoft.com/office/powerpoint/2010/main" val="3960148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6782" y="546100"/>
            <a:ext cx="7458217" cy="5854700"/>
          </a:xfrm>
          <a:prstGeom prst="rect">
            <a:avLst/>
          </a:prstGeom>
        </p:spPr>
      </p:pic>
    </p:spTree>
    <p:extLst>
      <p:ext uri="{BB962C8B-B14F-4D97-AF65-F5344CB8AC3E}">
        <p14:creationId xmlns:p14="http://schemas.microsoft.com/office/powerpoint/2010/main" val="378626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8056" y="482601"/>
            <a:ext cx="4793544" cy="2696370"/>
          </a:xfrm>
          <a:prstGeom prst="rect">
            <a:avLst/>
          </a:prstGeom>
        </p:spPr>
      </p:pic>
      <p:pic>
        <p:nvPicPr>
          <p:cNvPr id="3" name="Picture 2"/>
          <p:cNvPicPr>
            <a:picLocks noChangeAspect="1"/>
          </p:cNvPicPr>
          <p:nvPr/>
        </p:nvPicPr>
        <p:blipFill>
          <a:blip r:embed="rId3"/>
          <a:stretch>
            <a:fillRect/>
          </a:stretch>
        </p:blipFill>
        <p:spPr>
          <a:xfrm>
            <a:off x="4051301" y="3512313"/>
            <a:ext cx="4704442" cy="2634487"/>
          </a:xfrm>
          <a:prstGeom prst="rect">
            <a:avLst/>
          </a:prstGeom>
        </p:spPr>
      </p:pic>
    </p:spTree>
    <p:extLst>
      <p:ext uri="{BB962C8B-B14F-4D97-AF65-F5344CB8AC3E}">
        <p14:creationId xmlns:p14="http://schemas.microsoft.com/office/powerpoint/2010/main" val="4293928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0700" y="639063"/>
            <a:ext cx="5574632" cy="5507737"/>
          </a:xfrm>
          <a:prstGeom prst="rect">
            <a:avLst/>
          </a:prstGeom>
        </p:spPr>
      </p:pic>
    </p:spTree>
    <p:extLst>
      <p:ext uri="{BB962C8B-B14F-4D97-AF65-F5344CB8AC3E}">
        <p14:creationId xmlns:p14="http://schemas.microsoft.com/office/powerpoint/2010/main" val="4841095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Elemental.thmx</Template>
  <TotalTime>36196</TotalTime>
  <Words>76</Words>
  <Application>Microsoft Macintosh PowerPoint</Application>
  <PresentationFormat>On-screen Show (4:3)</PresentationFormat>
  <Paragraphs>42</Paragraphs>
  <Slides>31</Slides>
  <Notes>0</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Elemental</vt:lpstr>
      <vt:lpstr>Means of Spiritual Growth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Romans</dc:title>
  <dc:creator>Tom Siwicki</dc:creator>
  <cp:lastModifiedBy>Tom Siwicki</cp:lastModifiedBy>
  <cp:revision>274</cp:revision>
  <dcterms:created xsi:type="dcterms:W3CDTF">2013-11-03T00:06:16Z</dcterms:created>
  <dcterms:modified xsi:type="dcterms:W3CDTF">2015-05-03T13:46:15Z</dcterms:modified>
</cp:coreProperties>
</file>