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668" r:id="rId3"/>
    <p:sldId id="669" r:id="rId4"/>
    <p:sldId id="655" r:id="rId5"/>
    <p:sldId id="663" r:id="rId6"/>
    <p:sldId id="681" r:id="rId7"/>
    <p:sldId id="686" r:id="rId8"/>
    <p:sldId id="684" r:id="rId9"/>
    <p:sldId id="685" r:id="rId10"/>
    <p:sldId id="696" r:id="rId11"/>
    <p:sldId id="694" r:id="rId12"/>
    <p:sldId id="658" r:id="rId13"/>
    <p:sldId id="688" r:id="rId14"/>
    <p:sldId id="689" r:id="rId15"/>
    <p:sldId id="697" r:id="rId16"/>
    <p:sldId id="698" r:id="rId17"/>
    <p:sldId id="700" r:id="rId18"/>
    <p:sldId id="692" r:id="rId19"/>
    <p:sldId id="699" r:id="rId20"/>
    <p:sldId id="701" r:id="rId21"/>
    <p:sldId id="693" r:id="rId22"/>
    <p:sldId id="674" r:id="rId23"/>
    <p:sldId id="650" r:id="rId24"/>
    <p:sldId id="662" r:id="rId25"/>
    <p:sldId id="680" r:id="rId26"/>
    <p:sldId id="702" r:id="rId27"/>
    <p:sldId id="7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1040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December 30,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December 30,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December 30,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Christmas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Its Purpose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317500"/>
            <a:ext cx="88011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0"/>
            <a:ext cx="461042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" y="2562999"/>
            <a:ext cx="254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Tang Chinese stele </a:t>
            </a:r>
            <a:r>
              <a:rPr lang="en-US" sz="2000" dirty="0" smtClean="0">
                <a:latin typeface="Helvetica"/>
                <a:cs typeface="Helvetica"/>
              </a:rPr>
              <a:t>erected 781 </a:t>
            </a:r>
            <a:r>
              <a:rPr lang="en-US" sz="2000" dirty="0">
                <a:latin typeface="Helvetica"/>
                <a:cs typeface="Helvetica"/>
              </a:rPr>
              <a:t>AD that documents 150 years of history of early Christianity in </a:t>
            </a:r>
            <a:r>
              <a:rPr lang="en-US" sz="2000" dirty="0" smtClean="0">
                <a:latin typeface="Helvetica"/>
                <a:cs typeface="Helvetica"/>
              </a:rPr>
              <a:t>China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4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3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41771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Redemp</a:t>
            </a:r>
            <a:r>
              <a:rPr lang="en-US" sz="3200" dirty="0" smtClean="0">
                <a:latin typeface="Helvetica"/>
                <a:cs typeface="Helvetica"/>
              </a:rPr>
              <a:t>tion Achieved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4140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500" y="1955800"/>
            <a:ext cx="58547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4</a:t>
            </a:r>
            <a:r>
              <a:rPr lang="en-US" sz="2600" dirty="0">
                <a:latin typeface="Helvetica"/>
                <a:cs typeface="Helvetica"/>
              </a:rPr>
              <a:t> But when the set time had fully come, God sent his Son, born of a woman, born under the law, </a:t>
            </a:r>
            <a:r>
              <a:rPr lang="en-US" sz="2600" baseline="30000" dirty="0">
                <a:latin typeface="Helvetica"/>
                <a:cs typeface="Helvetica"/>
              </a:rPr>
              <a:t>5</a:t>
            </a:r>
            <a:r>
              <a:rPr lang="en-US" sz="2600" dirty="0">
                <a:latin typeface="Helvetica"/>
                <a:cs typeface="Helvetica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to redeem those under the law</a:t>
            </a:r>
            <a:r>
              <a:rPr lang="en-US" sz="2600" dirty="0">
                <a:latin typeface="Helvetica"/>
                <a:cs typeface="Helvetica"/>
              </a:rPr>
              <a:t>, that we might receive adoption to </a:t>
            </a:r>
            <a:r>
              <a:rPr lang="en-US" sz="2600" dirty="0" err="1">
                <a:latin typeface="Helvetica"/>
                <a:cs typeface="Helvetica"/>
              </a:rPr>
              <a:t>sonship</a:t>
            </a:r>
            <a:r>
              <a:rPr lang="en-US" sz="2600" dirty="0">
                <a:latin typeface="Helvetica"/>
                <a:cs typeface="Helvetic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946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2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6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500"/>
            <a:ext cx="9144000" cy="46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36295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Adoption Received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8290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52" y="0"/>
            <a:ext cx="7113848" cy="68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5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600" y="1524001"/>
            <a:ext cx="70739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4</a:t>
            </a:r>
            <a:r>
              <a:rPr lang="en-US" sz="2400" dirty="0">
                <a:latin typeface="Helvetica"/>
                <a:cs typeface="Helvetica"/>
              </a:rPr>
              <a:t> But when the set time had fully come, God sent his Son, born of a woman, born under the law, </a:t>
            </a:r>
            <a:r>
              <a:rPr lang="en-US" sz="2400" baseline="30000" dirty="0">
                <a:latin typeface="Helvetica"/>
                <a:cs typeface="Helvetica"/>
              </a:rPr>
              <a:t>5</a:t>
            </a:r>
            <a:r>
              <a:rPr lang="en-US" sz="2400" dirty="0">
                <a:latin typeface="Helvetica"/>
                <a:cs typeface="Helvetica"/>
              </a:rPr>
              <a:t> to redeem </a:t>
            </a:r>
            <a:r>
              <a:rPr lang="en-US" sz="2400" dirty="0" smtClean="0">
                <a:latin typeface="Helvetica"/>
                <a:cs typeface="Helvetica"/>
              </a:rPr>
              <a:t>those </a:t>
            </a:r>
            <a:r>
              <a:rPr lang="en-US" sz="2400" dirty="0">
                <a:latin typeface="Helvetica"/>
                <a:cs typeface="Helvetica"/>
              </a:rPr>
              <a:t>under the law, </a:t>
            </a:r>
            <a:r>
              <a:rPr lang="en-US" sz="2400" dirty="0" smtClean="0">
                <a:latin typeface="Helvetica"/>
                <a:cs typeface="Helvetica"/>
              </a:rPr>
              <a:t>that 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we might receive adoption to </a:t>
            </a:r>
            <a:r>
              <a:rPr lang="en-US" sz="2400" dirty="0" err="1" smtClean="0">
                <a:solidFill>
                  <a:srgbClr val="FFFF00"/>
                </a:solidFill>
                <a:latin typeface="Helvetica"/>
                <a:cs typeface="Helvetica"/>
              </a:rPr>
              <a:t>sonship</a:t>
            </a:r>
            <a:r>
              <a:rPr lang="en-US" sz="2400" dirty="0" smtClean="0">
                <a:latin typeface="Helvetica"/>
                <a:cs typeface="Helvetica"/>
              </a:rPr>
              <a:t>. </a:t>
            </a:r>
            <a:r>
              <a:rPr lang="en-US" sz="2400" baseline="30000" dirty="0">
                <a:latin typeface="Helvetica"/>
                <a:cs typeface="Helvetica"/>
              </a:rPr>
              <a:t>6</a:t>
            </a:r>
            <a:r>
              <a:rPr lang="en-US" sz="2400" dirty="0">
                <a:latin typeface="Helvetica"/>
                <a:cs typeface="Helvetica"/>
              </a:rPr>
              <a:t> Because you are his sons, God sent the Spirit of his Son into our hearts, the Spirit who calls out,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“Abba, Father.” </a:t>
            </a:r>
            <a:r>
              <a:rPr lang="en-US" sz="2400" baseline="30000" dirty="0">
                <a:latin typeface="Helvetica"/>
                <a:cs typeface="Helvetica"/>
              </a:rPr>
              <a:t>7</a:t>
            </a:r>
            <a:r>
              <a:rPr lang="en-US" sz="2400" dirty="0">
                <a:latin typeface="Helvetica"/>
                <a:cs typeface="Helvetica"/>
              </a:rPr>
              <a:t> So you are no longer a slave, but God’s child; and since you are his child, God has made you also an </a:t>
            </a:r>
            <a:r>
              <a:rPr lang="en-US" sz="2400" dirty="0" smtClean="0">
                <a:latin typeface="Helvetica"/>
                <a:cs typeface="Helvetica"/>
              </a:rPr>
              <a:t>heir.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 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        Galatians </a:t>
            </a:r>
            <a:r>
              <a:rPr lang="en-US" sz="2400" dirty="0">
                <a:latin typeface="Helvetica"/>
                <a:cs typeface="Helvetica"/>
              </a:rPr>
              <a:t>4:4-</a:t>
            </a:r>
            <a:r>
              <a:rPr lang="en-US" sz="2400" dirty="0" smtClean="0">
                <a:latin typeface="Helvetica"/>
                <a:cs typeface="Helvetica"/>
              </a:rPr>
              <a:t>7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5745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65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1339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Apply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213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900" y="2832101"/>
            <a:ext cx="688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Rest </a:t>
            </a:r>
            <a:r>
              <a:rPr lang="en-US" sz="2800" dirty="0">
                <a:latin typeface="Helvetica"/>
                <a:cs typeface="Helvetica"/>
              </a:rPr>
              <a:t>in the knowledge that God is in control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919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900" y="2832101"/>
            <a:ext cx="688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Relish </a:t>
            </a:r>
            <a:r>
              <a:rPr lang="en-US" sz="2800" dirty="0">
                <a:latin typeface="Helvetica"/>
                <a:cs typeface="Helvetica"/>
              </a:rPr>
              <a:t>(greatly enjoy) your relationship with Abba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453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834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4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7600" y="1524001"/>
            <a:ext cx="70739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4</a:t>
            </a:r>
            <a:r>
              <a:rPr lang="en-US" sz="2400" dirty="0">
                <a:latin typeface="Helvetica"/>
                <a:cs typeface="Helvetica"/>
              </a:rPr>
              <a:t> But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when the set time had fully come</a:t>
            </a:r>
            <a:r>
              <a:rPr lang="en-US" sz="2400" dirty="0">
                <a:latin typeface="Helvetica"/>
                <a:cs typeface="Helvetica"/>
              </a:rPr>
              <a:t>, God sent his Son, born of a woman, born under the law, </a:t>
            </a:r>
            <a:r>
              <a:rPr lang="en-US" sz="2400" baseline="30000" dirty="0">
                <a:latin typeface="Helvetica"/>
                <a:cs typeface="Helvetica"/>
              </a:rPr>
              <a:t>5</a:t>
            </a:r>
            <a:r>
              <a:rPr lang="en-US" sz="2400" dirty="0">
                <a:latin typeface="Helvetica"/>
                <a:cs typeface="Helvetica"/>
              </a:rPr>
              <a:t> to redeem those under the law, that we might receive adoption to </a:t>
            </a:r>
            <a:r>
              <a:rPr lang="en-US" sz="2400" dirty="0" err="1">
                <a:latin typeface="Helvetica"/>
                <a:cs typeface="Helvetica"/>
              </a:rPr>
              <a:t>sonship</a:t>
            </a:r>
            <a:r>
              <a:rPr lang="en-US" sz="2400" dirty="0">
                <a:latin typeface="Helvetica"/>
                <a:cs typeface="Helvetica"/>
              </a:rPr>
              <a:t>. </a:t>
            </a:r>
            <a:r>
              <a:rPr lang="en-US" sz="2400" baseline="30000" dirty="0">
                <a:latin typeface="Helvetica"/>
                <a:cs typeface="Helvetica"/>
              </a:rPr>
              <a:t>6</a:t>
            </a:r>
            <a:r>
              <a:rPr lang="en-US" sz="2400" dirty="0">
                <a:latin typeface="Helvetica"/>
                <a:cs typeface="Helvetica"/>
              </a:rPr>
              <a:t> Because you are his sons, God sent the Spirit of his Son into our hearts, the Spirit who calls out, “Abba, Father.” </a:t>
            </a:r>
            <a:r>
              <a:rPr lang="en-US" sz="2400" baseline="30000" dirty="0">
                <a:latin typeface="Helvetica"/>
                <a:cs typeface="Helvetica"/>
              </a:rPr>
              <a:t>7</a:t>
            </a:r>
            <a:r>
              <a:rPr lang="en-US" sz="2400" dirty="0">
                <a:latin typeface="Helvetica"/>
                <a:cs typeface="Helvetica"/>
              </a:rPr>
              <a:t> So you are no longer a slave, but God’s child; and since you are his child, God has made you also an </a:t>
            </a:r>
            <a:r>
              <a:rPr lang="en-US" sz="2400" dirty="0" smtClean="0">
                <a:latin typeface="Helvetica"/>
                <a:cs typeface="Helvetica"/>
              </a:rPr>
              <a:t>heir.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 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        Galatians </a:t>
            </a:r>
            <a:r>
              <a:rPr lang="en-US" sz="2400" dirty="0">
                <a:latin typeface="Helvetica"/>
                <a:cs typeface="Helvetica"/>
              </a:rPr>
              <a:t>4:4-</a:t>
            </a:r>
            <a:r>
              <a:rPr lang="en-US" sz="2400" dirty="0" smtClean="0">
                <a:latin typeface="Helvetica"/>
                <a:cs typeface="Helvetica"/>
              </a:rPr>
              <a:t>7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666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900" y="2857499"/>
            <a:ext cx="39709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The Time Had Come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354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2100"/>
            <a:ext cx="5956300" cy="62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861744"/>
            <a:ext cx="7175499" cy="53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7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93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50576</TotalTime>
  <Words>289</Words>
  <Application>Microsoft Macintosh PowerPoint</Application>
  <PresentationFormat>On-screen Show (4:3)</PresentationFormat>
  <Paragraphs>18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Elemental</vt:lpstr>
      <vt:lpstr>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463</cp:revision>
  <dcterms:created xsi:type="dcterms:W3CDTF">2013-11-03T00:06:16Z</dcterms:created>
  <dcterms:modified xsi:type="dcterms:W3CDTF">2017-12-31T06:41:14Z</dcterms:modified>
</cp:coreProperties>
</file>