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sldIdLst>
    <p:sldId id="256" r:id="rId2"/>
    <p:sldId id="437" r:id="rId3"/>
    <p:sldId id="439" r:id="rId4"/>
    <p:sldId id="438" r:id="rId5"/>
    <p:sldId id="440" r:id="rId6"/>
    <p:sldId id="441" r:id="rId7"/>
    <p:sldId id="382" r:id="rId8"/>
    <p:sldId id="442" r:id="rId9"/>
    <p:sldId id="413" r:id="rId10"/>
    <p:sldId id="446" r:id="rId11"/>
    <p:sldId id="445" r:id="rId12"/>
    <p:sldId id="443" r:id="rId13"/>
    <p:sldId id="449" r:id="rId14"/>
    <p:sldId id="450" r:id="rId15"/>
    <p:sldId id="444" r:id="rId16"/>
    <p:sldId id="452" r:id="rId17"/>
    <p:sldId id="451" r:id="rId18"/>
    <p:sldId id="447" r:id="rId19"/>
    <p:sldId id="454" r:id="rId20"/>
    <p:sldId id="453" r:id="rId21"/>
    <p:sldId id="455" r:id="rId22"/>
    <p:sldId id="448" r:id="rId23"/>
    <p:sldId id="459" r:id="rId24"/>
    <p:sldId id="457" r:id="rId25"/>
    <p:sldId id="460" r:id="rId26"/>
    <p:sldId id="458" r:id="rId27"/>
    <p:sldId id="456" r:id="rId28"/>
    <p:sldId id="4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736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June 19,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June 19,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June 19,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Conformed to Christ’s Image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Pursuing </a:t>
            </a:r>
            <a:r>
              <a:rPr lang="en-US" sz="3200" dirty="0" smtClean="0"/>
              <a:t>Godliness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78" y="1295400"/>
            <a:ext cx="7848892" cy="44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836420"/>
            <a:ext cx="8496300" cy="31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0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1684874"/>
            <a:ext cx="645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Have nothing to do with irreverent, silly myths. Rather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train yourself </a:t>
            </a:r>
            <a:r>
              <a:rPr lang="en-US" sz="2600" dirty="0">
                <a:latin typeface="Helvetica"/>
                <a:cs typeface="Helvetica"/>
              </a:rPr>
              <a:t>for godliness; for while bodily training is of some value, godliness is of value in every way, as it holds promise for the present life and also for the life to come. 	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1 Timothy </a:t>
            </a:r>
            <a:r>
              <a:rPr lang="en-US" sz="2600" dirty="0">
                <a:latin typeface="Helvetica"/>
                <a:cs typeface="Helvetica"/>
              </a:rPr>
              <a:t>4:7-8</a:t>
            </a:r>
          </a:p>
        </p:txBody>
      </p:sp>
    </p:spTree>
    <p:extLst>
      <p:ext uri="{BB962C8B-B14F-4D97-AF65-F5344CB8AC3E}">
        <p14:creationId xmlns:p14="http://schemas.microsoft.com/office/powerpoint/2010/main" val="236648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41400"/>
            <a:ext cx="7493000" cy="50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2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0" y="2002135"/>
            <a:ext cx="566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“</a:t>
            </a:r>
            <a:r>
              <a:rPr lang="en-US" sz="2800" dirty="0">
                <a:latin typeface="Helvetica"/>
                <a:cs typeface="Helvetica"/>
              </a:rPr>
              <a:t>Those who would be godly must train themselves to be godly; it requires a constant exercise.</a:t>
            </a:r>
            <a:r>
              <a:rPr lang="en-US" sz="2800" dirty="0" smtClean="0">
                <a:latin typeface="Helvetica"/>
                <a:cs typeface="Helvetica"/>
              </a:rPr>
              <a:t>”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pPr lvl="1"/>
            <a:r>
              <a:rPr lang="en-US" sz="2800" dirty="0" smtClean="0">
                <a:latin typeface="Helvetica"/>
                <a:cs typeface="Helvetica"/>
              </a:rPr>
              <a:t>			Matthew Henry</a:t>
            </a:r>
          </a:p>
          <a:p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814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1684874"/>
            <a:ext cx="645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Have nothing to do with irreverent, silly myths. Rather train yourself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for godliness</a:t>
            </a:r>
            <a:r>
              <a:rPr lang="en-US" sz="2600" dirty="0">
                <a:latin typeface="Helvetica"/>
                <a:cs typeface="Helvetica"/>
              </a:rPr>
              <a:t>; for while bodily training is of some value, godliness is of value in every way, as it holds promise for the present life and also for the life to come. 	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1 Timothy </a:t>
            </a:r>
            <a:r>
              <a:rPr lang="en-US" sz="2600" dirty="0">
                <a:latin typeface="Helvetica"/>
                <a:cs typeface="Helvetica"/>
              </a:rPr>
              <a:t>4:7-8</a:t>
            </a:r>
          </a:p>
        </p:txBody>
      </p:sp>
    </p:spTree>
    <p:extLst>
      <p:ext uri="{BB962C8B-B14F-4D97-AF65-F5344CB8AC3E}">
        <p14:creationId xmlns:p14="http://schemas.microsoft.com/office/powerpoint/2010/main" val="309383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616402"/>
            <a:ext cx="3632200" cy="54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8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2191435"/>
            <a:ext cx="6464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Godliness -  devotion to God which results in a life that is pleasing to Him</a:t>
            </a:r>
            <a:r>
              <a:rPr lang="en-US" sz="2800" dirty="0" smtClean="0">
                <a:latin typeface="Helvetica"/>
                <a:cs typeface="Helvetica"/>
              </a:rPr>
              <a:t>.”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				Jerry Bridges 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8280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1684874"/>
            <a:ext cx="645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Have nothing to do with irreverent, silly myths. Rather train yourself for godliness; for while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bodily training is of some value</a:t>
            </a:r>
            <a:r>
              <a:rPr lang="en-US" sz="2600" dirty="0">
                <a:latin typeface="Helvetica"/>
                <a:cs typeface="Helvetica"/>
              </a:rPr>
              <a:t>, godliness is of value in every way, as it holds promise for the present life and also for the life to come. 	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1 Timothy </a:t>
            </a:r>
            <a:r>
              <a:rPr lang="en-US" sz="2600" dirty="0">
                <a:latin typeface="Helvetica"/>
                <a:cs typeface="Helvetica"/>
              </a:rPr>
              <a:t>4:7-8</a:t>
            </a:r>
          </a:p>
        </p:txBody>
      </p:sp>
    </p:spTree>
    <p:extLst>
      <p:ext uri="{BB962C8B-B14F-4D97-AF65-F5344CB8AC3E}">
        <p14:creationId xmlns:p14="http://schemas.microsoft.com/office/powerpoint/2010/main" val="245551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44" y="723900"/>
            <a:ext cx="7847455" cy="52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14" y="876299"/>
            <a:ext cx="6615086" cy="43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4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1684874"/>
            <a:ext cx="645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Have nothing to do with irreverent, silly myths. Rather train yourself for godliness; for while bodily training is of some value,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godliness is of value in every way</a:t>
            </a:r>
            <a:r>
              <a:rPr lang="en-US" sz="2600" dirty="0">
                <a:latin typeface="Helvetica"/>
                <a:cs typeface="Helvetica"/>
              </a:rPr>
              <a:t>, as it holds promise for the present life and also for the life to come. 	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1 Timothy </a:t>
            </a:r>
            <a:r>
              <a:rPr lang="en-US" sz="2600" dirty="0">
                <a:latin typeface="Helvetica"/>
                <a:cs typeface="Helvetica"/>
              </a:rPr>
              <a:t>4:7-8</a:t>
            </a:r>
          </a:p>
        </p:txBody>
      </p:sp>
    </p:spTree>
    <p:extLst>
      <p:ext uri="{BB962C8B-B14F-4D97-AF65-F5344CB8AC3E}">
        <p14:creationId xmlns:p14="http://schemas.microsoft.com/office/powerpoint/2010/main" val="233964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573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7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1684874"/>
            <a:ext cx="645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Have nothing to do with irreverent, silly myths. Rather train yourself for godliness; for while bodily training is of some value, godliness is of value in every way, as it holds promise for the present life and also for the life to come. 	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1 Timothy </a:t>
            </a:r>
            <a:r>
              <a:rPr lang="en-US" sz="2600" dirty="0">
                <a:latin typeface="Helvetica"/>
                <a:cs typeface="Helvetica"/>
              </a:rPr>
              <a:t>4:7-8</a:t>
            </a:r>
          </a:p>
        </p:txBody>
      </p:sp>
    </p:spTree>
    <p:extLst>
      <p:ext uri="{BB962C8B-B14F-4D97-AF65-F5344CB8AC3E}">
        <p14:creationId xmlns:p14="http://schemas.microsoft.com/office/powerpoint/2010/main" val="3331128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34440"/>
            <a:ext cx="74295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006600"/>
            <a:ext cx="44807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Application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Examine Your Values</a:t>
            </a:r>
          </a:p>
        </p:txBody>
      </p:sp>
    </p:spTree>
    <p:extLst>
      <p:ext uri="{BB962C8B-B14F-4D97-AF65-F5344CB8AC3E}">
        <p14:creationId xmlns:p14="http://schemas.microsoft.com/office/powerpoint/2010/main" val="259254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38" y="889000"/>
            <a:ext cx="6550161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9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7800" y="2222500"/>
            <a:ext cx="39292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Application</a:t>
            </a:r>
          </a:p>
          <a:p>
            <a:pPr lvl="1"/>
            <a:endParaRPr lang="en-US" sz="2800" dirty="0" smtClean="0">
              <a:latin typeface="Helvetica"/>
              <a:cs typeface="Helvetica"/>
            </a:endParaRPr>
          </a:p>
          <a:p>
            <a:pPr lvl="1"/>
            <a:endParaRPr lang="en-US" sz="2800" dirty="0">
              <a:latin typeface="Helvetica"/>
              <a:cs typeface="Helvetic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Pursue Godliness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5529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9700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83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2" y="1193800"/>
            <a:ext cx="8294557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4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2" y="495300"/>
            <a:ext cx="7015037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5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70" y="850899"/>
            <a:ext cx="6338530" cy="47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80" y="888998"/>
            <a:ext cx="6642220" cy="46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8" y="711200"/>
            <a:ext cx="7904511" cy="52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8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1400" y="2263795"/>
            <a:ext cx="68707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For those God foreknew he also predestined to be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conformed to the image of his 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Son </a:t>
            </a:r>
            <a:r>
              <a:rPr lang="en-US" sz="2600" dirty="0" smtClean="0">
                <a:latin typeface="Helvetica"/>
                <a:cs typeface="Helvetica"/>
              </a:rPr>
              <a:t>. . . 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	Romans 8:29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965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1684874"/>
            <a:ext cx="645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Have nothing to do with irreverent, silly myths. Rather train yourself for godliness; for while bodily training is of some value, godliness is of value in every way, as it holds promise for the present life and also for the life to come. 	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1 Timothy </a:t>
            </a:r>
            <a:r>
              <a:rPr lang="en-US" sz="2600" dirty="0">
                <a:latin typeface="Helvetica"/>
                <a:cs typeface="Helvetica"/>
              </a:rPr>
              <a:t>4:7-8</a:t>
            </a:r>
          </a:p>
        </p:txBody>
      </p:sp>
    </p:spTree>
    <p:extLst>
      <p:ext uri="{BB962C8B-B14F-4D97-AF65-F5344CB8AC3E}">
        <p14:creationId xmlns:p14="http://schemas.microsoft.com/office/powerpoint/2010/main" val="129646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1811874"/>
            <a:ext cx="645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Have nothing to do with </a:t>
            </a:r>
            <a:r>
              <a:rPr lang="en-US" sz="2600" dirty="0">
                <a:latin typeface="Helvetica"/>
                <a:cs typeface="Helvetica"/>
              </a:rPr>
              <a:t>irreverent, silly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myths.</a:t>
            </a:r>
            <a:r>
              <a:rPr lang="en-US" sz="2600" dirty="0">
                <a:latin typeface="Helvetica"/>
                <a:cs typeface="Helvetica"/>
              </a:rPr>
              <a:t> Rather train yourself for godliness; for while bodily training is of some value, godliness is of value in every way, as it holds promise for the present life and also for the life to come. 	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1 Timothy </a:t>
            </a:r>
            <a:r>
              <a:rPr lang="en-US" sz="2600" dirty="0">
                <a:latin typeface="Helvetica"/>
                <a:cs typeface="Helvetica"/>
              </a:rPr>
              <a:t>4:7-8</a:t>
            </a:r>
          </a:p>
        </p:txBody>
      </p:sp>
    </p:spTree>
    <p:extLst>
      <p:ext uri="{BB962C8B-B14F-4D97-AF65-F5344CB8AC3E}">
        <p14:creationId xmlns:p14="http://schemas.microsoft.com/office/powerpoint/2010/main" val="2720578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36166</TotalTime>
  <Words>412</Words>
  <Application>Microsoft Macintosh PowerPoint</Application>
  <PresentationFormat>On-screen Show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Elemental</vt:lpstr>
      <vt:lpstr>Conformed to Christ’s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247</cp:revision>
  <dcterms:created xsi:type="dcterms:W3CDTF">2013-11-03T00:06:16Z</dcterms:created>
  <dcterms:modified xsi:type="dcterms:W3CDTF">2015-06-21T13:52:22Z</dcterms:modified>
</cp:coreProperties>
</file>