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971" r:id="rId3"/>
    <p:sldId id="914" r:id="rId4"/>
    <p:sldId id="961" r:id="rId5"/>
    <p:sldId id="959" r:id="rId6"/>
    <p:sldId id="915" r:id="rId7"/>
    <p:sldId id="938" r:id="rId8"/>
    <p:sldId id="972" r:id="rId9"/>
    <p:sldId id="973" r:id="rId10"/>
    <p:sldId id="939" r:id="rId11"/>
    <p:sldId id="981" r:id="rId12"/>
    <p:sldId id="987" r:id="rId13"/>
    <p:sldId id="977" r:id="rId14"/>
    <p:sldId id="978" r:id="rId15"/>
    <p:sldId id="980" r:id="rId16"/>
    <p:sldId id="982" r:id="rId17"/>
    <p:sldId id="979" r:id="rId18"/>
    <p:sldId id="974" r:id="rId19"/>
    <p:sldId id="975" r:id="rId20"/>
    <p:sldId id="976" r:id="rId21"/>
    <p:sldId id="983" r:id="rId22"/>
    <p:sldId id="984" r:id="rId23"/>
    <p:sldId id="985" r:id="rId24"/>
    <p:sldId id="986" r:id="rId25"/>
    <p:sldId id="9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February 5,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February 5,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February 5,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Resolutions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Changing Habits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0"/>
            <a:ext cx="68199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2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495300"/>
            <a:ext cx="5778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0" y="2666424"/>
            <a:ext cx="2032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Redirect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105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900" y="2080736"/>
            <a:ext cx="5651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Let the thief no longer steal,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but rather let him labor</a:t>
            </a:r>
            <a:r>
              <a:rPr lang="en-US" sz="2400" dirty="0">
                <a:latin typeface="Helvetica"/>
                <a:cs typeface="Helvetica"/>
              </a:rPr>
              <a:t>, doing honest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work with his own hands</a:t>
            </a:r>
            <a:r>
              <a:rPr lang="en-US" sz="2400" dirty="0">
                <a:latin typeface="Helvetica"/>
                <a:cs typeface="Helvetica"/>
              </a:rPr>
              <a:t>, so that he may have something to share with anyone in need.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    Ephesians 4:28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777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62770"/>
            <a:ext cx="7327900" cy="56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9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1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3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0" y="2666424"/>
            <a:ext cx="2441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Live It Out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105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900" y="2080736"/>
            <a:ext cx="5651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Let the thief no longer steal, but rather let him labor, doing honest work with his own hands, so that he may have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something to share with anyone in need</a:t>
            </a:r>
            <a:r>
              <a:rPr lang="en-US" sz="2400" dirty="0">
                <a:latin typeface="Helvetica"/>
                <a:cs typeface="Helvetica"/>
              </a:rPr>
              <a:t>.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    Ephesians 4:28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77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2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890678"/>
            <a:ext cx="608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Change entails stopping old behaviors and acquiring new ones.</a:t>
            </a:r>
          </a:p>
        </p:txBody>
      </p:sp>
    </p:spTree>
    <p:extLst>
      <p:ext uri="{BB962C8B-B14F-4D97-AF65-F5344CB8AC3E}">
        <p14:creationId xmlns:p14="http://schemas.microsoft.com/office/powerpoint/2010/main" val="2883941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74"/>
            <a:ext cx="9144000" cy="51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22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4" y="0"/>
            <a:ext cx="69553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280" y="-1"/>
            <a:ext cx="6398520" cy="82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0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1" y="848360"/>
            <a:ext cx="84455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86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381000"/>
            <a:ext cx="47498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0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890678"/>
            <a:ext cx="608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Change entails stopping old behaviors and acquiring new ones.</a:t>
            </a:r>
          </a:p>
        </p:txBody>
      </p:sp>
    </p:spTree>
    <p:extLst>
      <p:ext uri="{BB962C8B-B14F-4D97-AF65-F5344CB8AC3E}">
        <p14:creationId xmlns:p14="http://schemas.microsoft.com/office/powerpoint/2010/main" val="80577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900" y="2080736"/>
            <a:ext cx="5651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Let the thief no longer steal, but rather let him labor, doing honest work with his own hands, so that he may have something to share with anyone in need.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    Ephesians 4:28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886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0" y="266642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Stop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8628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900" y="2080736"/>
            <a:ext cx="5651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Let the thief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no longer steal</a:t>
            </a:r>
            <a:r>
              <a:rPr lang="en-US" sz="2400" dirty="0">
                <a:latin typeface="Helvetica"/>
                <a:cs typeface="Helvetica"/>
              </a:rPr>
              <a:t>, but rather let him labor, doing honest work with his own hands, so that he may have something to share with anyone in need.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  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			     Ephesians 4:28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06477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2703980</TotalTime>
  <Words>164</Words>
  <Application>Microsoft Macintosh PowerPoint</Application>
  <PresentationFormat>On-screen Show (4:3)</PresentationFormat>
  <Paragraphs>23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Resolutions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684</cp:revision>
  <dcterms:created xsi:type="dcterms:W3CDTF">2013-11-03T00:06:16Z</dcterms:created>
  <dcterms:modified xsi:type="dcterms:W3CDTF">2017-02-05T14:42:53Z</dcterms:modified>
  <cp:category/>
</cp:coreProperties>
</file>