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6" r:id="rId2"/>
    <p:sldId id="341" r:id="rId3"/>
    <p:sldId id="302" r:id="rId4"/>
    <p:sldId id="306" r:id="rId5"/>
    <p:sldId id="325" r:id="rId6"/>
    <p:sldId id="342" r:id="rId7"/>
    <p:sldId id="345" r:id="rId8"/>
    <p:sldId id="332" r:id="rId9"/>
    <p:sldId id="343" r:id="rId10"/>
    <p:sldId id="346" r:id="rId11"/>
    <p:sldId id="334" r:id="rId12"/>
    <p:sldId id="347" r:id="rId13"/>
    <p:sldId id="348" r:id="rId14"/>
    <p:sldId id="340" r:id="rId15"/>
    <p:sldId id="319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2" autoAdjust="0"/>
  </p:normalViewPr>
  <p:slideViewPr>
    <p:cSldViewPr snapToGrid="0" snapToObjects="1">
      <p:cViewPr varScale="1">
        <p:scale>
          <a:sx n="100" d="100"/>
          <a:sy n="100" d="100"/>
        </p:scale>
        <p:origin x="-1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November 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November 8,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November 8,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093" y="855833"/>
            <a:ext cx="15522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Put Off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088" y="1440609"/>
            <a:ext cx="3742489" cy="46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092" y="1361647"/>
            <a:ext cx="698227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deeds </a:t>
            </a:r>
            <a:r>
              <a:rPr lang="en-US" sz="2800" dirty="0">
                <a:latin typeface="Helvetica"/>
                <a:cs typeface="Helvetica"/>
              </a:rPr>
              <a:t>of </a:t>
            </a:r>
            <a:r>
              <a:rPr lang="en-US" sz="2800" dirty="0" smtClean="0">
                <a:latin typeface="Helvetica"/>
                <a:cs typeface="Helvetica"/>
              </a:rPr>
              <a:t>darkness (v. 12)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carousing, drunkenness, sexual </a:t>
            </a:r>
            <a:r>
              <a:rPr lang="en-US" sz="2800" dirty="0">
                <a:latin typeface="Helvetica"/>
                <a:cs typeface="Helvetica"/>
              </a:rPr>
              <a:t>immorality </a:t>
            </a:r>
            <a:r>
              <a:rPr lang="en-US" sz="2800" dirty="0" smtClean="0">
                <a:latin typeface="Helvetica"/>
                <a:cs typeface="Helvetica"/>
              </a:rPr>
              <a:t>debauchery, dissension </a:t>
            </a:r>
            <a:r>
              <a:rPr lang="en-US" sz="2800" dirty="0">
                <a:latin typeface="Helvetica"/>
                <a:cs typeface="Helvetica"/>
              </a:rPr>
              <a:t>and </a:t>
            </a:r>
            <a:r>
              <a:rPr lang="en-US" sz="2800" dirty="0" smtClean="0">
                <a:latin typeface="Helvetica"/>
                <a:cs typeface="Helvetica"/>
              </a:rPr>
              <a:t>jealousy (v. 13)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thinking about how to gratify the desires of the flesh (v. 14</a:t>
            </a:r>
            <a:r>
              <a:rPr lang="en-US" sz="2800" dirty="0">
                <a:latin typeface="Helvetica"/>
                <a:cs typeface="Helvetic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390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093" y="855833"/>
            <a:ext cx="1529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Put On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28131"/>
            <a:ext cx="4180974" cy="41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3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092" y="1722594"/>
            <a:ext cx="7182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the </a:t>
            </a:r>
            <a:r>
              <a:rPr lang="en-US" sz="2800" dirty="0">
                <a:latin typeface="Helvetica"/>
                <a:cs typeface="Helvetica"/>
              </a:rPr>
              <a:t>armor of light. </a:t>
            </a:r>
            <a:r>
              <a:rPr lang="en-US" sz="2800" dirty="0" smtClean="0">
                <a:latin typeface="Helvetica"/>
                <a:cs typeface="Helvetica"/>
              </a:rPr>
              <a:t>(v. 12)</a:t>
            </a:r>
          </a:p>
          <a:p>
            <a:pPr marL="457200" indent="-457200">
              <a:buFont typeface="Wingdings" charset="2"/>
              <a:buChar char="Ø"/>
            </a:pPr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>
                <a:latin typeface="Helvetica"/>
                <a:cs typeface="Helvetica"/>
              </a:rPr>
              <a:t>d</a:t>
            </a:r>
            <a:r>
              <a:rPr lang="en-US" sz="2800" dirty="0" smtClean="0">
                <a:latin typeface="Helvetica"/>
                <a:cs typeface="Helvetica"/>
              </a:rPr>
              <a:t>ecent behavior, </a:t>
            </a:r>
            <a:r>
              <a:rPr lang="en-US" sz="2800" dirty="0">
                <a:latin typeface="Helvetica"/>
                <a:cs typeface="Helvetica"/>
              </a:rPr>
              <a:t>as in the </a:t>
            </a:r>
            <a:r>
              <a:rPr lang="en-US" sz="2800" dirty="0" smtClean="0">
                <a:latin typeface="Helvetica"/>
                <a:cs typeface="Helvetica"/>
              </a:rPr>
              <a:t>daytime (v. 13)</a:t>
            </a: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the </a:t>
            </a:r>
            <a:r>
              <a:rPr lang="en-US" sz="2800" dirty="0">
                <a:latin typeface="Helvetica"/>
                <a:cs typeface="Helvetica"/>
              </a:rPr>
              <a:t>Lord Jesus </a:t>
            </a:r>
            <a:r>
              <a:rPr lang="en-US" sz="2800" dirty="0" smtClean="0">
                <a:latin typeface="Helvetica"/>
                <a:cs typeface="Helvetica"/>
              </a:rPr>
              <a:t>Christ, clothing ourselves with Him (v. 14</a:t>
            </a:r>
            <a:r>
              <a:rPr lang="en-US" sz="2800" dirty="0">
                <a:latin typeface="Helvetica"/>
                <a:cs typeface="Helvetic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890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158" y="1973257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“We who are in Christ must envelop ourselves with him in such a way that he directs all our thinking and conduct.”</a:t>
            </a:r>
          </a:p>
          <a:p>
            <a:r>
              <a:rPr lang="en-US" sz="2800" dirty="0">
                <a:latin typeface="Helvetica"/>
                <a:cs typeface="Helvetica"/>
              </a:rPr>
              <a:t>	</a:t>
            </a:r>
            <a:r>
              <a:rPr lang="en-US" sz="2800" dirty="0" smtClean="0">
                <a:latin typeface="Helvetica"/>
                <a:cs typeface="Helvetica"/>
              </a:rPr>
              <a:t>		Douglas J. Moo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978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418" y="2745978"/>
            <a:ext cx="71385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600"/>
              </a:spcAft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Putting off sin and sinful desires</a:t>
            </a:r>
            <a:endParaRPr lang="en-US" sz="2800" dirty="0">
              <a:latin typeface="Helvetica"/>
              <a:cs typeface="Helvetica"/>
            </a:endParaRPr>
          </a:p>
          <a:p>
            <a:pPr marL="457200" indent="-457200">
              <a:spcAft>
                <a:spcPts val="3600"/>
              </a:spcAft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Putting on Christ and the armor of light</a:t>
            </a:r>
            <a:endParaRPr lang="en-US" sz="2800" dirty="0" smtClean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063" y="1235806"/>
            <a:ext cx="61747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Live in light of Christ’s return by: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044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06" y="1764634"/>
            <a:ext cx="6814020" cy="30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4" y="1116264"/>
            <a:ext cx="6283158" cy="47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062789"/>
            <a:ext cx="4785895" cy="47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8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063" y="2427313"/>
            <a:ext cx="61747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Helvetica"/>
                <a:cs typeface="Helvetica"/>
              </a:rPr>
              <a:t>Live in Light of Christ’s Return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901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684" y="2023094"/>
            <a:ext cx="70273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11 </a:t>
            </a:r>
            <a:r>
              <a:rPr lang="en-US" sz="2800" dirty="0">
                <a:latin typeface="Helvetica"/>
                <a:cs typeface="Helvetica"/>
              </a:rPr>
              <a:t>And do this, understanding the present time: The hour has already come for you to wake up from your slumber, because our salvation is nearer now than when we first believed. </a:t>
            </a:r>
            <a:r>
              <a:rPr lang="en-US" sz="2800" b="1" baseline="30000" dirty="0">
                <a:latin typeface="Helvetica"/>
                <a:cs typeface="Helvetica"/>
              </a:rPr>
              <a:t>12 </a:t>
            </a:r>
            <a:r>
              <a:rPr lang="en-US" sz="2800" dirty="0">
                <a:latin typeface="Helvetica"/>
                <a:cs typeface="Helvetica"/>
              </a:rPr>
              <a:t>The night is nearly over; the day is almost here. So let us put aside the deeds of darkness and put on the armor of light. </a:t>
            </a:r>
          </a:p>
          <a:p>
            <a:r>
              <a:rPr lang="en-US" sz="28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84" y="884292"/>
            <a:ext cx="36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Romans 13:</a:t>
            </a:r>
            <a:r>
              <a:rPr lang="en-US" sz="2800" b="1" dirty="0" smtClean="0">
                <a:latin typeface="Helvetica"/>
                <a:cs typeface="Helvetica"/>
              </a:rPr>
              <a:t>1</a:t>
            </a:r>
            <a:r>
              <a:rPr lang="en-US" sz="2800" b="1" dirty="0" smtClean="0">
                <a:latin typeface="Helvetica"/>
                <a:cs typeface="Helvetica"/>
              </a:rPr>
              <a:t>1-14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183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2683" y="1434883"/>
            <a:ext cx="7162053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13 </a:t>
            </a:r>
            <a:r>
              <a:rPr lang="en-US" sz="2800" dirty="0">
                <a:latin typeface="Helvetica"/>
                <a:cs typeface="Helvetica"/>
              </a:rPr>
              <a:t>Let us behave decently, as in the daytime, not in carousing and drunkenness, not in sexual immorality and debauchery, not in dissension and jealousy. </a:t>
            </a:r>
            <a:r>
              <a:rPr lang="en-US" sz="2800" b="1" baseline="30000" dirty="0">
                <a:latin typeface="Helvetica"/>
                <a:cs typeface="Helvetica"/>
              </a:rPr>
              <a:t>14 </a:t>
            </a:r>
            <a:r>
              <a:rPr lang="en-US" sz="2800" dirty="0">
                <a:latin typeface="Helvetica"/>
                <a:cs typeface="Helvetica"/>
              </a:rPr>
              <a:t>Rather, clothe yourselves with the Lord Jesus Christ, and do not think about how to gratify the desires of the flesh.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380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5093" y="764029"/>
            <a:ext cx="2039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elvetica"/>
                <a:cs typeface="Helvetica"/>
              </a:rPr>
              <a:t>Wake Up!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93" y="2232527"/>
            <a:ext cx="6861585" cy="36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053" y="2143308"/>
            <a:ext cx="6590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“Understanding this present time . . . </a:t>
            </a:r>
            <a:r>
              <a:rPr lang="en-US" sz="2800" dirty="0" smtClean="0">
                <a:latin typeface="Helvetica"/>
                <a:cs typeface="Helvetica"/>
              </a:rPr>
              <a:t>T</a:t>
            </a:r>
            <a:r>
              <a:rPr lang="en-US" sz="2800" smtClean="0">
                <a:latin typeface="Helvetica"/>
                <a:cs typeface="Helvetica"/>
              </a:rPr>
              <a:t>he </a:t>
            </a:r>
            <a:r>
              <a:rPr lang="en-US" sz="2800" dirty="0">
                <a:latin typeface="Helvetica"/>
                <a:cs typeface="Helvetica"/>
              </a:rPr>
              <a:t>hour has already come for you to wake up from your slumber, because our salvation is nearer now than when we first believed.” </a:t>
            </a:r>
            <a:r>
              <a:rPr lang="en-US" sz="2800" dirty="0" smtClean="0">
                <a:latin typeface="Helvetica"/>
                <a:cs typeface="Helvetica"/>
              </a:rPr>
              <a:t>	</a:t>
            </a:r>
          </a:p>
          <a:p>
            <a:r>
              <a:rPr lang="en-US" sz="2800" dirty="0">
                <a:latin typeface="Helvetica"/>
                <a:cs typeface="Helvetica"/>
              </a:rPr>
              <a:t>	</a:t>
            </a:r>
            <a:r>
              <a:rPr lang="en-US" sz="2800" dirty="0" smtClean="0">
                <a:latin typeface="Helvetica"/>
                <a:cs typeface="Helvetica"/>
              </a:rPr>
              <a:t>			Romans 13:11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56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0" y="1226137"/>
            <a:ext cx="7874000" cy="48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21055</TotalTime>
  <Words>98</Words>
  <Application>Microsoft Macintosh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Elemental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159</cp:revision>
  <dcterms:created xsi:type="dcterms:W3CDTF">2013-11-03T00:06:16Z</dcterms:created>
  <dcterms:modified xsi:type="dcterms:W3CDTF">2014-11-09T13:48:09Z</dcterms:modified>
</cp:coreProperties>
</file>