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8"/>
  </p:notesMasterIdLst>
  <p:sldIdLst>
    <p:sldId id="256" r:id="rId2"/>
    <p:sldId id="302" r:id="rId3"/>
    <p:sldId id="315" r:id="rId4"/>
    <p:sldId id="294" r:id="rId5"/>
    <p:sldId id="313" r:id="rId6"/>
    <p:sldId id="306" r:id="rId7"/>
    <p:sldId id="309" r:id="rId8"/>
    <p:sldId id="316" r:id="rId9"/>
    <p:sldId id="317" r:id="rId10"/>
    <p:sldId id="318" r:id="rId11"/>
    <p:sldId id="304" r:id="rId12"/>
    <p:sldId id="319" r:id="rId13"/>
    <p:sldId id="320" r:id="rId14"/>
    <p:sldId id="321" r:id="rId15"/>
    <p:sldId id="293" r:id="rId16"/>
    <p:sldId id="307"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12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8678A1F-923F-4AAD-9828-A6BEFE0DCDEA}" type="datetimeFigureOut">
              <a:rPr lang="en-US"/>
              <a:pPr>
                <a:defRPr/>
              </a:pPr>
              <a:t>10/19/2014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35EDD5-8E59-4933-BE65-68EEA999F88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7"/>
          <p:cNvSpPr txBox="1"/>
          <p:nvPr/>
        </p:nvSpPr>
        <p:spPr>
          <a:xfrm>
            <a:off x="1828800" y="3159125"/>
            <a:ext cx="457200" cy="1035050"/>
          </a:xfrm>
          <a:prstGeom prst="rect">
            <a:avLst/>
          </a:prstGeom>
          <a:noFill/>
        </p:spPr>
        <p:txBody>
          <a:bodyPr lIns="0" tIns="9144" rIns="0" bIns="9144" anchor="ctr">
            <a:spAutoFit/>
          </a:bodyPr>
          <a:lstStyle/>
          <a:p>
            <a:pPr fontAlgn="auto">
              <a:spcBef>
                <a:spcPts val="0"/>
              </a:spcBef>
              <a:spcAft>
                <a:spcPts val="0"/>
              </a:spcAft>
              <a:defRPr/>
            </a:pPr>
            <a:r>
              <a:rPr lang="en-US" sz="6600" dirty="0">
                <a:effectLst>
                  <a:outerShdw blurRad="38100" dist="38100" dir="2700000" algn="tl">
                    <a:srgbClr val="000000">
                      <a:alpha val="43137"/>
                    </a:srgbClr>
                  </a:outerShdw>
                </a:effectLst>
                <a:latin typeface="+mn-lt"/>
                <a:cs typeface="+mn-cs"/>
              </a:rPr>
              <a:t>{</a:t>
            </a:r>
            <a:endParaRPr lang="en-US" sz="6600" dirty="0">
              <a:effectLst>
                <a:outerShdw blurRad="38100" dist="38100" dir="2700000" algn="tl">
                  <a:srgbClr val="000000">
                    <a:alpha val="43137"/>
                  </a:srgbClr>
                </a:outerShdw>
              </a:effectLst>
              <a:latin typeface="+mn-lt"/>
              <a:cs typeface="+mn-cs"/>
            </a:endParaRP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14"/>
          <p:cNvSpPr>
            <a:spLocks noGrp="1"/>
          </p:cNvSpPr>
          <p:nvPr>
            <p:ph type="dt" sz="half" idx="10"/>
          </p:nvPr>
        </p:nvSpPr>
        <p:spPr/>
        <p:txBody>
          <a:bodyPr/>
          <a:lstStyle>
            <a:lvl1pPr>
              <a:defRPr/>
            </a:lvl1pPr>
          </a:lstStyle>
          <a:p>
            <a:pPr>
              <a:defRPr/>
            </a:pPr>
            <a:fld id="{BD6D4462-6857-49B8-96DE-3F2D46348BB2}" type="datetime2">
              <a:rPr lang="en-US"/>
              <a:pPr>
                <a:defRPr/>
              </a:pPr>
              <a:t>Sunday, October 19, 2014</a:t>
            </a:fld>
            <a:endParaRPr lang="en-US" dirty="0"/>
          </a:p>
        </p:txBody>
      </p:sp>
      <p:sp>
        <p:nvSpPr>
          <p:cNvPr id="6" name="Slide Number Placeholder 15"/>
          <p:cNvSpPr>
            <a:spLocks noGrp="1"/>
          </p:cNvSpPr>
          <p:nvPr>
            <p:ph type="sldNum" sz="quarter" idx="11"/>
          </p:nvPr>
        </p:nvSpPr>
        <p:spPr/>
        <p:txBody>
          <a:bodyPr/>
          <a:lstStyle>
            <a:lvl1pPr>
              <a:defRPr/>
            </a:lvl1pPr>
          </a:lstStyle>
          <a:p>
            <a:pPr>
              <a:defRPr/>
            </a:pPr>
            <a:fld id="{7593E528-6D95-4C01-ACB0-8612A6AFEF7C}" type="slidenum">
              <a:rPr lang="en-US"/>
              <a:pPr>
                <a:defRPr/>
              </a:pPr>
              <a:t>‹#›</a:t>
            </a:fld>
            <a:endParaRPr lang="en-US" dirty="0"/>
          </a:p>
        </p:txBody>
      </p:sp>
      <p:sp>
        <p:nvSpPr>
          <p:cNvPr id="7"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479386-78F3-4B66-BF53-69FDFAC99565}" type="datetime2">
              <a:rPr lang="en-US"/>
              <a:pPr>
                <a:defRPr/>
              </a:pPr>
              <a:t>Sunday, October 19, 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04F436-ABDC-4AD6-B7AB-7465145F255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A2BAF6E-05AA-4DB6-87D0-55A069CC303A}" type="datetime2">
              <a:rPr lang="en-US"/>
              <a:pPr>
                <a:defRPr/>
              </a:pPr>
              <a:t>Sunday, October 19, 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ADFD49-9A53-4D64-9834-042B6108C6A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9BF1F757-03AB-45B8-AB35-061049D1D9D3}" type="datetime2">
              <a:rPr lang="en-US"/>
              <a:pPr>
                <a:defRPr/>
              </a:pPr>
              <a:t>Sunday, October 19, 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B81562-7E6C-4D05-BE2E-349CDC1D769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7"/>
          <p:cNvSpPr txBox="1"/>
          <p:nvPr/>
        </p:nvSpPr>
        <p:spPr>
          <a:xfrm>
            <a:off x="4267200" y="4075113"/>
            <a:ext cx="457200" cy="1014412"/>
          </a:xfrm>
          <a:prstGeom prst="rect">
            <a:avLst/>
          </a:prstGeom>
          <a:noFill/>
        </p:spPr>
        <p:txBody>
          <a:bodyPr lIns="0" tIns="0" rIns="0" bIns="0">
            <a:spAutoFit/>
          </a:bodyPr>
          <a:lstStyle/>
          <a:p>
            <a:pPr fontAlgn="auto">
              <a:spcBef>
                <a:spcPts val="0"/>
              </a:spcBef>
              <a:spcAft>
                <a:spcPts val="0"/>
              </a:spcAft>
              <a:defRPr/>
            </a:pPr>
            <a:r>
              <a:rPr lang="en-US" sz="6600" dirty="0">
                <a:effectLst>
                  <a:outerShdw blurRad="38100" dist="38100" dir="2700000" algn="tl">
                    <a:srgbClr val="000000">
                      <a:alpha val="43137"/>
                    </a:srgbClr>
                  </a:outerShdw>
                </a:effectLst>
                <a:latin typeface="+mn-lt"/>
                <a:cs typeface="+mn-cs"/>
              </a:rPr>
              <a:t>{</a:t>
            </a:r>
            <a:endParaRPr lang="en-US" sz="6600" dirty="0">
              <a:effectLst>
                <a:outerShdw blurRad="38100" dist="38100" dir="2700000" algn="tl">
                  <a:srgbClr val="000000">
                    <a:alpha val="43137"/>
                  </a:srgbClr>
                </a:outerShdw>
              </a:effectLst>
              <a:latin typeface="+mn-lt"/>
              <a:cs typeface="+mn-cs"/>
            </a:endParaRP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
        <p:nvSpPr>
          <p:cNvPr id="6" name="Date Placeholder 11"/>
          <p:cNvSpPr>
            <a:spLocks noGrp="1"/>
          </p:cNvSpPr>
          <p:nvPr>
            <p:ph type="dt" sz="half" idx="10"/>
          </p:nvPr>
        </p:nvSpPr>
        <p:spPr/>
        <p:txBody>
          <a:bodyPr/>
          <a:lstStyle>
            <a:lvl1pPr>
              <a:defRPr/>
            </a:lvl1pPr>
          </a:lstStyle>
          <a:p>
            <a:pPr>
              <a:defRPr/>
            </a:pPr>
            <a:fld id="{00501F95-0CE1-46E9-8298-FB8E0DBB1D4A}" type="datetime2">
              <a:rPr lang="en-US"/>
              <a:pPr>
                <a:defRPr/>
              </a:pPr>
              <a:t>Sunday, October 19, 2014</a:t>
            </a:fld>
            <a:endParaRPr lang="en-US" dirty="0"/>
          </a:p>
        </p:txBody>
      </p:sp>
      <p:sp>
        <p:nvSpPr>
          <p:cNvPr id="7" name="Slide Number Placeholder 12"/>
          <p:cNvSpPr>
            <a:spLocks noGrp="1"/>
          </p:cNvSpPr>
          <p:nvPr>
            <p:ph type="sldNum" sz="quarter" idx="11"/>
          </p:nvPr>
        </p:nvSpPr>
        <p:spPr/>
        <p:txBody>
          <a:bodyPr/>
          <a:lstStyle>
            <a:lvl1pPr>
              <a:defRPr/>
            </a:lvl1pPr>
          </a:lstStyle>
          <a:p>
            <a:pPr>
              <a:defRPr/>
            </a:pPr>
            <a:fld id="{E128CC8B-F7BC-4BEB-8705-42CA6B9461EB}" type="slidenum">
              <a:rPr lang="en-US"/>
              <a:pPr>
                <a:defRPr/>
              </a:pPr>
              <a:t>‹#›</a:t>
            </a:fld>
            <a:endParaRPr lang="en-US" dirty="0"/>
          </a:p>
        </p:txBody>
      </p:sp>
      <p:sp>
        <p:nvSpPr>
          <p:cNvPr id="8"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5"/>
          </p:nvPr>
        </p:nvSpPr>
        <p:spPr/>
        <p:txBody>
          <a:bodyPr/>
          <a:lstStyle>
            <a:lvl1pPr>
              <a:defRPr/>
            </a:lvl1pPr>
          </a:lstStyle>
          <a:p>
            <a:pPr>
              <a:defRPr/>
            </a:pPr>
            <a:fld id="{155A13C7-1FB2-4685-8BD2-991638AE33D0}" type="datetime2">
              <a:rPr lang="en-US"/>
              <a:pPr>
                <a:defRPr/>
              </a:pPr>
              <a:t>Sunday, October 19, 2014</a:t>
            </a:fld>
            <a:endParaRPr lang="en-US" dirty="0"/>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55237546-0736-4250-A5CE-73EC640430C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12"/>
          <p:cNvSpPr txBox="1"/>
          <p:nvPr/>
        </p:nvSpPr>
        <p:spPr>
          <a:xfrm>
            <a:off x="1057275" y="520700"/>
            <a:ext cx="457200" cy="922338"/>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cs typeface="+mn-cs"/>
              </a:rPr>
              <a:t>{</a:t>
            </a:r>
            <a:endParaRPr lang="en-US" sz="6000" dirty="0">
              <a:effectLst>
                <a:outerShdw blurRad="38100" dist="38100" dir="2700000" algn="tl">
                  <a:srgbClr val="000000">
                    <a:alpha val="43137"/>
                  </a:srgbClr>
                </a:outerShdw>
              </a:effectLst>
              <a:latin typeface="+mn-lt"/>
              <a:cs typeface="+mn-cs"/>
            </a:endParaRPr>
          </a:p>
        </p:txBody>
      </p:sp>
      <p:sp>
        <p:nvSpPr>
          <p:cNvPr id="8" name="TextBox 17"/>
          <p:cNvSpPr txBox="1"/>
          <p:nvPr/>
        </p:nvSpPr>
        <p:spPr>
          <a:xfrm>
            <a:off x="4779963" y="520700"/>
            <a:ext cx="457200" cy="922338"/>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cs typeface="+mn-cs"/>
              </a:rPr>
              <a:t>{</a:t>
            </a:r>
            <a:endParaRPr lang="en-US" sz="6000" dirty="0">
              <a:effectLst>
                <a:outerShdw blurRad="38100" dist="38100" dir="2700000" algn="tl">
                  <a:srgbClr val="000000">
                    <a:alpha val="43137"/>
                  </a:srgbClr>
                </a:outerShdw>
              </a:effectLst>
              <a:latin typeface="+mn-lt"/>
              <a:cs typeface="+mn-cs"/>
            </a:endParaRP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9" name="Date Placeholder 13"/>
          <p:cNvSpPr>
            <a:spLocks noGrp="1"/>
          </p:cNvSpPr>
          <p:nvPr>
            <p:ph type="dt" sz="half" idx="10"/>
          </p:nvPr>
        </p:nvSpPr>
        <p:spPr/>
        <p:txBody>
          <a:bodyPr/>
          <a:lstStyle>
            <a:lvl1pPr>
              <a:defRPr/>
            </a:lvl1pPr>
          </a:lstStyle>
          <a:p>
            <a:pPr>
              <a:defRPr/>
            </a:pPr>
            <a:fld id="{95A08289-BA71-4189-999B-F29DE20636A9}" type="datetime2">
              <a:rPr lang="en-US"/>
              <a:pPr>
                <a:defRPr/>
              </a:pPr>
              <a:t>Sunday, October 19, 2014</a:t>
            </a:fld>
            <a:endParaRPr lang="en-US" dirty="0"/>
          </a:p>
        </p:txBody>
      </p:sp>
      <p:sp>
        <p:nvSpPr>
          <p:cNvPr id="10" name="Slide Number Placeholder 14"/>
          <p:cNvSpPr>
            <a:spLocks noGrp="1"/>
          </p:cNvSpPr>
          <p:nvPr>
            <p:ph type="sldNum" sz="quarter" idx="11"/>
          </p:nvPr>
        </p:nvSpPr>
        <p:spPr/>
        <p:txBody>
          <a:bodyPr/>
          <a:lstStyle>
            <a:lvl1pPr>
              <a:defRPr/>
            </a:lvl1pPr>
          </a:lstStyle>
          <a:p>
            <a:pPr>
              <a:defRPr/>
            </a:pPr>
            <a:fld id="{30FCC436-6D73-4199-A72F-4C1F9CC3267D}" type="slidenum">
              <a:rPr lang="en-US"/>
              <a:pPr>
                <a:defRPr/>
              </a:pPr>
              <a:t>‹#›</a:t>
            </a:fld>
            <a:endParaRPr lang="en-US" dirty="0"/>
          </a:p>
        </p:txBody>
      </p:sp>
      <p:sp>
        <p:nvSpPr>
          <p:cNvPr id="11" name="Footer Placeholder 15"/>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67DCB2-697F-4075-BC87-A3A82E4D9B49}" type="datetime2">
              <a:rPr lang="en-US"/>
              <a:pPr>
                <a:defRPr/>
              </a:pPr>
              <a:t>Sunday, October 19, 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FCA1DC3-4D60-4227-B5BC-802A408B4C6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3FEC71-4E0D-4FBB-A5AD-09ED2B5E5AC3}" type="datetime2">
              <a:rPr lang="en-US"/>
              <a:pPr>
                <a:defRPr/>
              </a:pPr>
              <a:t>Sunday, October 19, 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2ACD4F3-9D4B-4793-8787-F292CD9B019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8"/>
          <p:cNvSpPr txBox="1"/>
          <p:nvPr/>
        </p:nvSpPr>
        <p:spPr>
          <a:xfrm>
            <a:off x="5329238" y="1774825"/>
            <a:ext cx="457200" cy="1230313"/>
          </a:xfrm>
          <a:prstGeom prst="rect">
            <a:avLst/>
          </a:prstGeom>
          <a:noFill/>
        </p:spPr>
        <p:txBody>
          <a:bodyPr lIns="0" tIns="0" rIns="0" bIns="0">
            <a:spAutoFit/>
          </a:bodyPr>
          <a:lstStyle/>
          <a:p>
            <a:pPr fontAlgn="auto">
              <a:spcBef>
                <a:spcPts val="0"/>
              </a:spcBef>
              <a:spcAft>
                <a:spcPts val="0"/>
              </a:spcAft>
              <a:defRPr/>
            </a:pPr>
            <a:r>
              <a:rPr lang="en-US" sz="8000" dirty="0">
                <a:effectLst>
                  <a:outerShdw blurRad="38100" dist="38100" dir="2700000" algn="tl">
                    <a:srgbClr val="000000">
                      <a:alpha val="43137"/>
                    </a:srgbClr>
                  </a:outerShdw>
                </a:effectLst>
                <a:latin typeface="+mn-lt"/>
                <a:cs typeface="+mn-cs"/>
              </a:rPr>
              <a:t>{</a:t>
            </a:r>
            <a:endParaRPr lang="en-US" sz="8000" dirty="0">
              <a:effectLst>
                <a:outerShdw blurRad="38100" dist="38100" dir="2700000" algn="tl">
                  <a:srgbClr val="000000">
                    <a:alpha val="43137"/>
                  </a:srgbClr>
                </a:outerShdw>
              </a:effectLst>
              <a:latin typeface="+mn-lt"/>
              <a:cs typeface="+mn-cs"/>
            </a:endParaRP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itle 17"/>
          <p:cNvSpPr>
            <a:spLocks noGrp="1"/>
          </p:cNvSpPr>
          <p:nvPr>
            <p:ph type="title"/>
          </p:nvPr>
        </p:nvSpPr>
        <p:spPr/>
        <p:txBody>
          <a:bodyPr/>
          <a:lstStyle/>
          <a:p>
            <a:r>
              <a:rPr lang="en-US" smtClean="0"/>
              <a:t>Click to edit Master title style</a:t>
            </a:r>
            <a:endParaRPr lang="en-US" dirty="0"/>
          </a:p>
        </p:txBody>
      </p:sp>
      <p:sp>
        <p:nvSpPr>
          <p:cNvPr id="6" name="Date Placeholder 14"/>
          <p:cNvSpPr>
            <a:spLocks noGrp="1"/>
          </p:cNvSpPr>
          <p:nvPr>
            <p:ph type="dt" sz="half" idx="10"/>
          </p:nvPr>
        </p:nvSpPr>
        <p:spPr/>
        <p:txBody>
          <a:bodyPr/>
          <a:lstStyle>
            <a:lvl1pPr>
              <a:defRPr/>
            </a:lvl1pPr>
          </a:lstStyle>
          <a:p>
            <a:pPr>
              <a:defRPr/>
            </a:pPr>
            <a:fld id="{0CD01EFB-26BF-4797-93CD-714108663AA4}" type="datetime2">
              <a:rPr lang="en-US"/>
              <a:pPr>
                <a:defRPr/>
              </a:pPr>
              <a:t>Sunday, October 19, 2014</a:t>
            </a:fld>
            <a:endParaRPr lang="en-US" dirty="0"/>
          </a:p>
        </p:txBody>
      </p:sp>
      <p:sp>
        <p:nvSpPr>
          <p:cNvPr id="7" name="Slide Number Placeholder 15"/>
          <p:cNvSpPr>
            <a:spLocks noGrp="1"/>
          </p:cNvSpPr>
          <p:nvPr>
            <p:ph type="sldNum" sz="quarter" idx="11"/>
          </p:nvPr>
        </p:nvSpPr>
        <p:spPr/>
        <p:txBody>
          <a:bodyPr/>
          <a:lstStyle>
            <a:lvl1pPr>
              <a:defRPr/>
            </a:lvl1pPr>
          </a:lstStyle>
          <a:p>
            <a:pPr>
              <a:defRPr/>
            </a:pPr>
            <a:fld id="{34E72771-349A-451C-B1D3-9AB4A9989E08}" type="slidenum">
              <a:rPr lang="en-US"/>
              <a:pPr>
                <a:defRPr/>
              </a:pPr>
              <a:t>‹#›</a:t>
            </a:fld>
            <a:endParaRPr lang="en-US" dirty="0"/>
          </a:p>
        </p:txBody>
      </p:sp>
      <p:sp>
        <p:nvSpPr>
          <p:cNvPr id="8"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8"/>
          <p:cNvSpPr txBox="1"/>
          <p:nvPr/>
        </p:nvSpPr>
        <p:spPr>
          <a:xfrm>
            <a:off x="2435225" y="3332163"/>
            <a:ext cx="457200" cy="922337"/>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cs typeface="+mn-cs"/>
              </a:rPr>
              <a:t>{</a:t>
            </a:r>
            <a:endParaRPr lang="en-US" sz="6000" dirty="0">
              <a:effectLst>
                <a:outerShdw blurRad="38100" dist="38100" dir="2700000" algn="tl">
                  <a:srgbClr val="000000">
                    <a:alpha val="43137"/>
                  </a:srgbClr>
                </a:outerShdw>
              </a:effectLst>
              <a:latin typeface="+mn-lt"/>
              <a:cs typeface="+mn-cs"/>
            </a:endParaRP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6" name="Date Placeholder 12"/>
          <p:cNvSpPr>
            <a:spLocks noGrp="1"/>
          </p:cNvSpPr>
          <p:nvPr>
            <p:ph type="dt" sz="half" idx="10"/>
          </p:nvPr>
        </p:nvSpPr>
        <p:spPr/>
        <p:txBody>
          <a:bodyPr/>
          <a:lstStyle>
            <a:lvl1pPr>
              <a:defRPr/>
            </a:lvl1pPr>
          </a:lstStyle>
          <a:p>
            <a:pPr>
              <a:defRPr/>
            </a:pPr>
            <a:fld id="{9AFC12E4-109E-4770-AF6B-9A36F6BED045}" type="datetime2">
              <a:rPr lang="en-US"/>
              <a:pPr>
                <a:defRPr/>
              </a:pPr>
              <a:t>Sunday, October 19, 2014</a:t>
            </a:fld>
            <a:endParaRPr lang="en-US" dirty="0"/>
          </a:p>
        </p:txBody>
      </p:sp>
      <p:sp>
        <p:nvSpPr>
          <p:cNvPr id="7" name="Slide Number Placeholder 13"/>
          <p:cNvSpPr>
            <a:spLocks noGrp="1"/>
          </p:cNvSpPr>
          <p:nvPr>
            <p:ph type="sldNum" sz="quarter" idx="11"/>
          </p:nvPr>
        </p:nvSpPr>
        <p:spPr/>
        <p:txBody>
          <a:bodyPr/>
          <a:lstStyle>
            <a:lvl1pPr>
              <a:defRPr/>
            </a:lvl1pPr>
          </a:lstStyle>
          <a:p>
            <a:pPr>
              <a:defRPr/>
            </a:pPr>
            <a:fld id="{5E13726F-1C80-47BA-88EB-3BAD3B8B761A}" type="slidenum">
              <a:rPr lang="en-US"/>
              <a:pPr>
                <a:defRPr/>
              </a:pPr>
              <a:t>‹#›</a:t>
            </a:fld>
            <a:endParaRPr lang="en-US" dirty="0"/>
          </a:p>
        </p:txBody>
      </p:sp>
      <p:sp>
        <p:nvSpPr>
          <p:cNvPr id="8" name="Footer Placeholder 1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fontAlgn="auto">
              <a:spcBef>
                <a:spcPts val="0"/>
              </a:spcBef>
              <a:spcAft>
                <a:spcPts val="0"/>
              </a:spcAft>
              <a:defRPr sz="1100" smtClean="0">
                <a:solidFill>
                  <a:schemeClr val="tx1">
                    <a:alpha val="60000"/>
                  </a:schemeClr>
                </a:solidFill>
                <a:effectLst/>
                <a:latin typeface="+mn-lt"/>
                <a:cs typeface="+mn-cs"/>
              </a:defRPr>
            </a:lvl1pPr>
          </a:lstStyle>
          <a:p>
            <a:pPr>
              <a:defRPr/>
            </a:pPr>
            <a:fld id="{375E3156-5336-4036-8A35-D22824CD7E2F}" type="datetime2">
              <a:rPr lang="en-US"/>
              <a:pPr>
                <a:defRPr/>
              </a:pPr>
              <a:t>Sunday, October 19, 2014</a:t>
            </a:fld>
            <a:endParaRPr lang="en-US" dirty="0"/>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fontAlgn="auto">
              <a:spcBef>
                <a:spcPts val="0"/>
              </a:spcBef>
              <a:spcAft>
                <a:spcPts val="0"/>
              </a:spcAft>
              <a:defRPr sz="1100" dirty="0">
                <a:solidFill>
                  <a:schemeClr val="tx1">
                    <a:alpha val="60000"/>
                  </a:schemeClr>
                </a:solidFill>
                <a:effectLst/>
                <a:latin typeface="+mn-lt"/>
                <a:cs typeface="+mn-cs"/>
              </a:defRPr>
            </a:lvl1pPr>
          </a:lstStyle>
          <a:p>
            <a:pPr>
              <a:defRPr/>
            </a:pPr>
            <a:endParaRPr lang="en-US"/>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fontAlgn="auto">
              <a:spcBef>
                <a:spcPts val="0"/>
              </a:spcBef>
              <a:spcAft>
                <a:spcPts val="0"/>
              </a:spcAft>
              <a:defRPr sz="1600" smtClean="0">
                <a:solidFill>
                  <a:schemeClr val="tx1">
                    <a:alpha val="60000"/>
                  </a:schemeClr>
                </a:solidFill>
                <a:effectLst/>
                <a:latin typeface="+mn-lt"/>
                <a:cs typeface="+mn-cs"/>
              </a:defRPr>
            </a:lvl1pPr>
          </a:lstStyle>
          <a:p>
            <a:pPr>
              <a:defRPr/>
            </a:pPr>
            <a:fld id="{77283544-B705-436B-96DD-935C869833C1}"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972" r:id="rId1"/>
    <p:sldLayoutId id="2147483966" r:id="rId2"/>
    <p:sldLayoutId id="2147483973" r:id="rId3"/>
    <p:sldLayoutId id="2147483967" r:id="rId4"/>
    <p:sldLayoutId id="2147483974" r:id="rId5"/>
    <p:sldLayoutId id="2147483968" r:id="rId6"/>
    <p:sldLayoutId id="2147483969" r:id="rId7"/>
    <p:sldLayoutId id="2147483975" r:id="rId8"/>
    <p:sldLayoutId id="2147483976" r:id="rId9"/>
    <p:sldLayoutId id="2147483970" r:id="rId10"/>
    <p:sldLayoutId id="2147483971" r:id="rId11"/>
  </p:sldLayoutIdLst>
  <p:hf sldNum="0" hdr="0" ftr="0" dt="0"/>
  <p:txStyles>
    <p:titleStyle>
      <a:lvl1pPr algn="l" rtl="0" fontAlgn="base">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4900">
          <a:solidFill>
            <a:schemeClr val="tx1"/>
          </a:solidFill>
          <a:latin typeface="Palatino Linotype" pitchFamily="18" charset="0"/>
        </a:defRPr>
      </a:lvl2pPr>
      <a:lvl3pPr algn="l" rtl="0" fontAlgn="base">
        <a:spcBef>
          <a:spcPct val="0"/>
        </a:spcBef>
        <a:spcAft>
          <a:spcPct val="0"/>
        </a:spcAft>
        <a:defRPr sz="4900">
          <a:solidFill>
            <a:schemeClr val="tx1"/>
          </a:solidFill>
          <a:latin typeface="Palatino Linotype" pitchFamily="18" charset="0"/>
        </a:defRPr>
      </a:lvl3pPr>
      <a:lvl4pPr algn="l" rtl="0" fontAlgn="base">
        <a:spcBef>
          <a:spcPct val="0"/>
        </a:spcBef>
        <a:spcAft>
          <a:spcPct val="0"/>
        </a:spcAft>
        <a:defRPr sz="4900">
          <a:solidFill>
            <a:schemeClr val="tx1"/>
          </a:solidFill>
          <a:latin typeface="Palatino Linotype" pitchFamily="18" charset="0"/>
        </a:defRPr>
      </a:lvl4pPr>
      <a:lvl5pPr algn="l" rtl="0" fontAlgn="base">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fontAlgn="base">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fontAlgn="base">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fontAlgn="base">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fontAlgn="base">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fontAlgn="base">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875" y="1219200"/>
            <a:ext cx="7543800" cy="2152650"/>
          </a:xfrm>
        </p:spPr>
        <p:txBody>
          <a:bodyPr/>
          <a:lstStyle/>
          <a:p>
            <a:pPr fontAlgn="auto">
              <a:spcAft>
                <a:spcPts val="0"/>
              </a:spcAft>
              <a:defRPr/>
            </a:pPr>
            <a:r>
              <a:rPr lang="en-US" sz="6600" dirty="0" smtClean="0"/>
              <a:t>Romans</a:t>
            </a:r>
            <a:endParaRPr lang="en-US" sz="6600" dirty="0"/>
          </a:p>
        </p:txBody>
      </p:sp>
      <p:sp>
        <p:nvSpPr>
          <p:cNvPr id="3" name="Subtitle 2"/>
          <p:cNvSpPr>
            <a:spLocks noGrp="1"/>
          </p:cNvSpPr>
          <p:nvPr>
            <p:ph type="subTitle" idx="1"/>
          </p:nvPr>
        </p:nvSpPr>
        <p:spPr>
          <a:xfrm>
            <a:off x="2133600" y="3375025"/>
            <a:ext cx="6172200" cy="685800"/>
          </a:xfrm>
        </p:spPr>
        <p:txBody>
          <a:bodyPr wrap="square" numCol="1" anchorCtr="0" compatLnSpc="1">
            <a:prstTxWarp prst="textNoShape">
              <a:avLst/>
            </a:prstTxWarp>
          </a:bodyPr>
          <a:lstStyle/>
          <a:p>
            <a:r>
              <a:rPr lang="en-US" sz="3200" smtClean="0">
                <a:effectLst>
                  <a:outerShdw blurRad="38100" dist="38100" dir="2700000" algn="tl">
                    <a:srgbClr val="242852"/>
                  </a:outerShdw>
                </a:effectLst>
              </a:rPr>
              <a:t>His Body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4"/>
          <p:cNvSpPr txBox="1">
            <a:spLocks noChangeArrowheads="1"/>
          </p:cNvSpPr>
          <p:nvPr/>
        </p:nvSpPr>
        <p:spPr bwMode="auto">
          <a:xfrm>
            <a:off x="1246188" y="1158875"/>
            <a:ext cx="2692400" cy="584200"/>
          </a:xfrm>
          <a:prstGeom prst="rect">
            <a:avLst/>
          </a:prstGeom>
          <a:noFill/>
          <a:ln w="9525">
            <a:noFill/>
            <a:miter lim="800000"/>
            <a:headEnd/>
            <a:tailEnd/>
          </a:ln>
        </p:spPr>
        <p:txBody>
          <a:bodyPr wrap="none">
            <a:spAutoFit/>
          </a:bodyPr>
          <a:lstStyle/>
          <a:p>
            <a:r>
              <a:rPr lang="en-US" sz="3200" b="1">
                <a:latin typeface="Helvetica" pitchFamily="34" charset="0"/>
                <a:cs typeface="Helvetica" pitchFamily="34" charset="0"/>
              </a:rPr>
              <a:t>Appreciation</a:t>
            </a:r>
          </a:p>
        </p:txBody>
      </p:sp>
      <p:sp>
        <p:nvSpPr>
          <p:cNvPr id="23554" name="Rectangle 1"/>
          <p:cNvSpPr>
            <a:spLocks noChangeArrowheads="1"/>
          </p:cNvSpPr>
          <p:nvPr/>
        </p:nvSpPr>
        <p:spPr bwMode="auto">
          <a:xfrm>
            <a:off x="1266825" y="2549525"/>
            <a:ext cx="6573838" cy="1938338"/>
          </a:xfrm>
          <a:prstGeom prst="rect">
            <a:avLst/>
          </a:prstGeom>
          <a:noFill/>
          <a:ln w="9525">
            <a:noFill/>
            <a:miter lim="800000"/>
            <a:headEnd/>
            <a:tailEnd/>
          </a:ln>
        </p:spPr>
        <p:txBody>
          <a:bodyPr>
            <a:spAutoFit/>
          </a:bodyPr>
          <a:lstStyle/>
          <a:p>
            <a:pPr>
              <a:spcAft>
                <a:spcPts val="600"/>
              </a:spcAft>
            </a:pPr>
            <a:r>
              <a:rPr lang="en-US" sz="3000">
                <a:latin typeface="Helvetica" pitchFamily="34" charset="0"/>
                <a:cs typeface="Helvetica" pitchFamily="34" charset="0"/>
              </a:rPr>
              <a:t>So in Christ we, though many, form one body, and each member belongs to all the others. 							Romans 12:5</a:t>
            </a:r>
            <a:endParaRPr lang="en-US" sz="3000">
              <a:latin typeface="Palatino Linotype"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p:cNvPicPr>
          <p:nvPr/>
        </p:nvPicPr>
        <p:blipFill>
          <a:blip r:embed="rId2"/>
          <a:srcRect/>
          <a:stretch>
            <a:fillRect/>
          </a:stretch>
        </p:blipFill>
        <p:spPr bwMode="auto">
          <a:xfrm>
            <a:off x="1703388" y="673100"/>
            <a:ext cx="5632450" cy="56324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4"/>
          <p:cNvSpPr txBox="1">
            <a:spLocks noChangeArrowheads="1"/>
          </p:cNvSpPr>
          <p:nvPr/>
        </p:nvSpPr>
        <p:spPr bwMode="auto">
          <a:xfrm>
            <a:off x="1246188" y="1158875"/>
            <a:ext cx="1671637" cy="584200"/>
          </a:xfrm>
          <a:prstGeom prst="rect">
            <a:avLst/>
          </a:prstGeom>
          <a:noFill/>
          <a:ln w="9525">
            <a:noFill/>
            <a:miter lim="800000"/>
            <a:headEnd/>
            <a:tailEnd/>
          </a:ln>
        </p:spPr>
        <p:txBody>
          <a:bodyPr wrap="none">
            <a:spAutoFit/>
          </a:bodyPr>
          <a:lstStyle/>
          <a:p>
            <a:r>
              <a:rPr lang="en-US" sz="3200" b="1">
                <a:latin typeface="Helvetica" pitchFamily="34" charset="0"/>
                <a:cs typeface="Helvetica" pitchFamily="34" charset="0"/>
              </a:rPr>
              <a:t>Employ</a:t>
            </a:r>
          </a:p>
        </p:txBody>
      </p:sp>
      <p:sp>
        <p:nvSpPr>
          <p:cNvPr id="25602" name="Rectangle 1"/>
          <p:cNvSpPr>
            <a:spLocks noChangeArrowheads="1"/>
          </p:cNvSpPr>
          <p:nvPr/>
        </p:nvSpPr>
        <p:spPr bwMode="auto">
          <a:xfrm>
            <a:off x="1246188" y="2603500"/>
            <a:ext cx="6861175" cy="2184400"/>
          </a:xfrm>
          <a:prstGeom prst="rect">
            <a:avLst/>
          </a:prstGeom>
          <a:noFill/>
          <a:ln w="9525">
            <a:noFill/>
            <a:miter lim="800000"/>
            <a:headEnd/>
            <a:tailEnd/>
          </a:ln>
        </p:spPr>
        <p:txBody>
          <a:bodyPr>
            <a:spAutoFit/>
          </a:bodyPr>
          <a:lstStyle/>
          <a:p>
            <a:pPr>
              <a:spcAft>
                <a:spcPts val="1200"/>
              </a:spcAft>
            </a:pPr>
            <a:r>
              <a:rPr lang="en-US" sz="3200">
                <a:latin typeface="Helvetica" pitchFamily="34" charset="0"/>
                <a:cs typeface="Helvetica" pitchFamily="34" charset="0"/>
              </a:rPr>
              <a:t>We have different gifts, according to the grace given to each of us. If your gift is . . . </a:t>
            </a:r>
            <a:r>
              <a:rPr lang="en-US" sz="3000">
                <a:latin typeface="Helvetica" pitchFamily="34" charset="0"/>
                <a:cs typeface="Helvetica" pitchFamily="34" charset="0"/>
              </a:rPr>
              <a:t>			</a:t>
            </a:r>
          </a:p>
          <a:p>
            <a:r>
              <a:rPr lang="en-US" sz="3000">
                <a:latin typeface="Helvetica" pitchFamily="34" charset="0"/>
                <a:cs typeface="Helvetica" pitchFamily="34" charset="0"/>
              </a:rPr>
              <a:t>		         	Romans 12:6	</a:t>
            </a:r>
            <a:endParaRPr lang="en-US" sz="3000">
              <a:latin typeface="Palatino Linotype"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p:cNvPicPr>
          <p:nvPr/>
        </p:nvPicPr>
        <p:blipFill>
          <a:blip r:embed="rId2"/>
          <a:srcRect/>
          <a:stretch>
            <a:fillRect/>
          </a:stretch>
        </p:blipFill>
        <p:spPr bwMode="auto">
          <a:xfrm>
            <a:off x="1584325" y="1344613"/>
            <a:ext cx="6049963" cy="40671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2"/>
          <a:srcRect/>
          <a:stretch>
            <a:fillRect/>
          </a:stretch>
        </p:blipFill>
        <p:spPr bwMode="auto">
          <a:xfrm>
            <a:off x="1239838" y="881063"/>
            <a:ext cx="6713537" cy="50355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3550" y="2046288"/>
            <a:ext cx="3108325" cy="1754187"/>
          </a:xfrm>
          <a:prstGeom prst="rect">
            <a:avLst/>
          </a:prstGeom>
          <a:noFill/>
        </p:spPr>
        <p:txBody>
          <a:bodyPr wrap="none">
            <a:spAutoFit/>
          </a:bodyPr>
          <a:lstStyle/>
          <a:p>
            <a:pPr marL="457200" indent="-457200" fontAlgn="auto">
              <a:spcBef>
                <a:spcPts val="0"/>
              </a:spcBef>
              <a:spcAft>
                <a:spcPts val="0"/>
              </a:spcAft>
              <a:buFont typeface="Wingdings" charset="2"/>
              <a:buChar char="Ø"/>
              <a:defRPr/>
            </a:pPr>
            <a:r>
              <a:rPr lang="en-US" sz="3600" dirty="0">
                <a:latin typeface="Helvetica"/>
                <a:cs typeface="Helvetica"/>
              </a:rPr>
              <a:t>Be thankful</a:t>
            </a:r>
          </a:p>
          <a:p>
            <a:pPr fontAlgn="auto">
              <a:spcBef>
                <a:spcPts val="0"/>
              </a:spcBef>
              <a:spcAft>
                <a:spcPts val="0"/>
              </a:spcAft>
              <a:defRPr/>
            </a:pPr>
            <a:endParaRPr lang="en-US" sz="3600" dirty="0">
              <a:latin typeface="Helvetica"/>
              <a:cs typeface="Helvetica"/>
            </a:endParaRPr>
          </a:p>
          <a:p>
            <a:pPr marL="457200" indent="-457200" fontAlgn="auto">
              <a:spcBef>
                <a:spcPts val="0"/>
              </a:spcBef>
              <a:spcAft>
                <a:spcPts val="0"/>
              </a:spcAft>
              <a:buFont typeface="Wingdings" charset="2"/>
              <a:buChar char="Ø"/>
              <a:defRPr/>
            </a:pPr>
            <a:r>
              <a:rPr lang="en-US" sz="3600" dirty="0">
                <a:latin typeface="Helvetica"/>
                <a:cs typeface="Helvetica"/>
              </a:rPr>
              <a:t>Be engaged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p:cNvPicPr>
          <p:nvPr/>
        </p:nvPicPr>
        <p:blipFill>
          <a:blip r:embed="rId2"/>
          <a:srcRect/>
          <a:stretch>
            <a:fillRect/>
          </a:stretch>
        </p:blipFill>
        <p:spPr bwMode="auto">
          <a:xfrm>
            <a:off x="1982788" y="896938"/>
            <a:ext cx="5273675" cy="51387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p:cNvPicPr>
          <p:nvPr/>
        </p:nvPicPr>
        <p:blipFill>
          <a:blip r:embed="rId2"/>
          <a:srcRect/>
          <a:stretch>
            <a:fillRect/>
          </a:stretch>
        </p:blipFill>
        <p:spPr bwMode="auto">
          <a:xfrm>
            <a:off x="1714500" y="571500"/>
            <a:ext cx="5715000" cy="5715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238250" y="2381250"/>
            <a:ext cx="7027863" cy="2678113"/>
          </a:xfrm>
          <a:prstGeom prst="rect">
            <a:avLst/>
          </a:prstGeom>
          <a:noFill/>
          <a:ln w="9525">
            <a:noFill/>
            <a:miter lim="800000"/>
            <a:headEnd/>
            <a:tailEnd/>
          </a:ln>
        </p:spPr>
        <p:txBody>
          <a:bodyPr>
            <a:spAutoFit/>
          </a:bodyPr>
          <a:lstStyle/>
          <a:p>
            <a:r>
              <a:rPr lang="en-US" sz="2800">
                <a:latin typeface="Helvetica" pitchFamily="34" charset="0"/>
                <a:cs typeface="Helvetica" pitchFamily="34" charset="0"/>
              </a:rPr>
              <a:t>For by the grace given me I say to every one of you: Do not think of yourself more highly than you ought, but rather think of yourself with sober judgment, in accordance with the faith God has distributed to each of you. </a:t>
            </a:r>
          </a:p>
        </p:txBody>
      </p:sp>
      <p:sp>
        <p:nvSpPr>
          <p:cNvPr id="16386" name="TextBox 2"/>
          <p:cNvSpPr txBox="1">
            <a:spLocks noChangeArrowheads="1"/>
          </p:cNvSpPr>
          <p:nvPr/>
        </p:nvSpPr>
        <p:spPr bwMode="auto">
          <a:xfrm>
            <a:off x="1108075" y="1146175"/>
            <a:ext cx="2740025" cy="522288"/>
          </a:xfrm>
          <a:prstGeom prst="rect">
            <a:avLst/>
          </a:prstGeom>
          <a:noFill/>
          <a:ln w="9525">
            <a:noFill/>
            <a:miter lim="800000"/>
            <a:headEnd/>
            <a:tailEnd/>
          </a:ln>
        </p:spPr>
        <p:txBody>
          <a:bodyPr wrap="none">
            <a:spAutoFit/>
          </a:bodyPr>
          <a:lstStyle/>
          <a:p>
            <a:r>
              <a:rPr lang="en-US" sz="2800" b="1">
                <a:latin typeface="Helvetica" pitchFamily="34" charset="0"/>
                <a:cs typeface="Helvetica" pitchFamily="34" charset="0"/>
              </a:rPr>
              <a:t>Romans 12:3-8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119188" y="1712913"/>
            <a:ext cx="7027862" cy="3108325"/>
          </a:xfrm>
          <a:prstGeom prst="rect">
            <a:avLst/>
          </a:prstGeom>
          <a:noFill/>
          <a:ln w="9525">
            <a:noFill/>
            <a:miter lim="800000"/>
            <a:headEnd/>
            <a:tailEnd/>
          </a:ln>
        </p:spPr>
        <p:txBody>
          <a:bodyPr>
            <a:spAutoFit/>
          </a:bodyPr>
          <a:lstStyle/>
          <a:p>
            <a:r>
              <a:rPr lang="en-US" sz="2800">
                <a:latin typeface="Helvetica" pitchFamily="34" charset="0"/>
                <a:cs typeface="Helvetica" pitchFamily="34" charset="0"/>
              </a:rPr>
              <a:t>For just as each of us has one body with many members, and these members do not all have the same function, so in Christ we, though many, form one body, and each member belongs to all the others. We have different gifts, according to the grace given to each of us.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135063" y="1727200"/>
            <a:ext cx="7280275" cy="3108325"/>
          </a:xfrm>
          <a:prstGeom prst="rect">
            <a:avLst/>
          </a:prstGeom>
          <a:noFill/>
          <a:ln w="9525">
            <a:noFill/>
            <a:miter lim="800000"/>
            <a:headEnd/>
            <a:tailEnd/>
          </a:ln>
        </p:spPr>
        <p:txBody>
          <a:bodyPr>
            <a:spAutoFit/>
          </a:bodyPr>
          <a:lstStyle/>
          <a:p>
            <a:r>
              <a:rPr lang="en-US" sz="2800">
                <a:latin typeface="Helvetica" pitchFamily="34" charset="0"/>
                <a:cs typeface="Helvetica" pitchFamily="34" charset="0"/>
              </a:rPr>
              <a:t>If your gift is prophesying, then prophesy in accordance with your</a:t>
            </a:r>
            <a:r>
              <a:rPr lang="en-US" sz="2800" baseline="30000">
                <a:latin typeface="Helvetica" pitchFamily="34" charset="0"/>
                <a:cs typeface="Helvetica" pitchFamily="34" charset="0"/>
              </a:rPr>
              <a:t> </a:t>
            </a:r>
            <a:r>
              <a:rPr lang="en-US" sz="2800">
                <a:latin typeface="Helvetica" pitchFamily="34" charset="0"/>
                <a:cs typeface="Helvetica" pitchFamily="34" charset="0"/>
              </a:rPr>
              <a:t>faith; if it is serving, then serve; if it is teaching, then teach;</a:t>
            </a:r>
            <a:r>
              <a:rPr lang="en-US" sz="2800" b="1" baseline="30000">
                <a:latin typeface="Helvetica" pitchFamily="34" charset="0"/>
                <a:cs typeface="Helvetica" pitchFamily="34" charset="0"/>
              </a:rPr>
              <a:t> </a:t>
            </a:r>
            <a:r>
              <a:rPr lang="en-US" sz="2800">
                <a:latin typeface="Helvetica" pitchFamily="34" charset="0"/>
                <a:cs typeface="Helvetica" pitchFamily="34" charset="0"/>
              </a:rPr>
              <a:t>if it is to encourage, then give encouragement; if it is giving, then give generously; if it is to lead, do it diligently; if it is to show mercy, do it cheerfully. </a:t>
            </a:r>
            <a:endParaRPr lang="en-US" sz="2600">
              <a:latin typeface="Helvetica" pitchFamily="34" charset="0"/>
              <a:cs typeface="Helvetic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044575" y="2427288"/>
            <a:ext cx="7143750" cy="1077912"/>
          </a:xfrm>
          <a:prstGeom prst="rect">
            <a:avLst/>
          </a:prstGeom>
          <a:noFill/>
          <a:ln w="9525">
            <a:noFill/>
            <a:miter lim="800000"/>
            <a:headEnd/>
            <a:tailEnd/>
          </a:ln>
        </p:spPr>
        <p:txBody>
          <a:bodyPr>
            <a:spAutoFit/>
          </a:bodyPr>
          <a:lstStyle/>
          <a:p>
            <a:r>
              <a:rPr lang="en-US" sz="3200">
                <a:latin typeface="Helvetica" pitchFamily="34" charset="0"/>
                <a:cs typeface="Helvetica" pitchFamily="34" charset="0"/>
              </a:rPr>
              <a:t>What are some characteristics of a healthy church?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4"/>
          <p:cNvSpPr txBox="1">
            <a:spLocks noChangeArrowheads="1"/>
          </p:cNvSpPr>
          <p:nvPr/>
        </p:nvSpPr>
        <p:spPr bwMode="auto">
          <a:xfrm>
            <a:off x="1246188" y="1158875"/>
            <a:ext cx="1803400" cy="584200"/>
          </a:xfrm>
          <a:prstGeom prst="rect">
            <a:avLst/>
          </a:prstGeom>
          <a:noFill/>
          <a:ln w="9525">
            <a:noFill/>
            <a:miter lim="800000"/>
            <a:headEnd/>
            <a:tailEnd/>
          </a:ln>
        </p:spPr>
        <p:txBody>
          <a:bodyPr wrap="none">
            <a:spAutoFit/>
          </a:bodyPr>
          <a:lstStyle/>
          <a:p>
            <a:r>
              <a:rPr lang="en-US" sz="3200" b="1">
                <a:latin typeface="Helvetica" pitchFamily="34" charset="0"/>
                <a:cs typeface="Helvetica" pitchFamily="34" charset="0"/>
              </a:rPr>
              <a:t>Humility</a:t>
            </a:r>
          </a:p>
        </p:txBody>
      </p:sp>
      <p:sp>
        <p:nvSpPr>
          <p:cNvPr id="20482" name="Rectangle 1"/>
          <p:cNvSpPr>
            <a:spLocks noChangeArrowheads="1"/>
          </p:cNvSpPr>
          <p:nvPr/>
        </p:nvSpPr>
        <p:spPr bwMode="auto">
          <a:xfrm>
            <a:off x="1266825" y="2549525"/>
            <a:ext cx="6573838" cy="2092325"/>
          </a:xfrm>
          <a:prstGeom prst="rect">
            <a:avLst/>
          </a:prstGeom>
          <a:noFill/>
          <a:ln w="9525">
            <a:noFill/>
            <a:miter lim="800000"/>
            <a:headEnd/>
            <a:tailEnd/>
          </a:ln>
        </p:spPr>
        <p:txBody>
          <a:bodyPr>
            <a:spAutoFit/>
          </a:bodyPr>
          <a:lstStyle/>
          <a:p>
            <a:pPr>
              <a:spcAft>
                <a:spcPts val="1200"/>
              </a:spcAft>
            </a:pPr>
            <a:r>
              <a:rPr lang="en-US" sz="3000">
                <a:latin typeface="Helvetica" pitchFamily="34" charset="0"/>
                <a:cs typeface="Helvetica" pitchFamily="34" charset="0"/>
              </a:rPr>
              <a:t>Do not think of yourself more highly than you ought, but rather think of yourself with sober judgment . . .</a:t>
            </a:r>
          </a:p>
          <a:p>
            <a:r>
              <a:rPr lang="en-US" sz="3000">
                <a:latin typeface="Helvetica" pitchFamily="34" charset="0"/>
                <a:cs typeface="Helvetica" pitchFamily="34" charset="0"/>
              </a:rPr>
              <a:t>				Romans 12:3</a:t>
            </a:r>
            <a:endParaRPr lang="en-US" sz="3000">
              <a:latin typeface="Palatino Linotype"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6"/>
          <p:cNvPicPr>
            <a:picLocks noChangeAspect="1"/>
          </p:cNvPicPr>
          <p:nvPr/>
        </p:nvPicPr>
        <p:blipFill>
          <a:blip r:embed="rId2"/>
          <a:srcRect/>
          <a:stretch>
            <a:fillRect/>
          </a:stretch>
        </p:blipFill>
        <p:spPr bwMode="auto">
          <a:xfrm>
            <a:off x="1344613" y="727075"/>
            <a:ext cx="6394450" cy="54641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p:cNvPicPr>
          <p:nvPr/>
        </p:nvPicPr>
        <p:blipFill>
          <a:blip r:embed="rId2"/>
          <a:srcRect/>
          <a:stretch>
            <a:fillRect/>
          </a:stretch>
        </p:blipFill>
        <p:spPr bwMode="auto">
          <a:xfrm>
            <a:off x="2255838" y="1082675"/>
            <a:ext cx="4841875" cy="484187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16663</TotalTime>
  <Words>229</Words>
  <Application>Microsoft Macintosh PowerPoint</Application>
  <PresentationFormat>On-screen Show (4:3)</PresentationFormat>
  <Paragraphs>18</Paragraphs>
  <Slides>16</Slides>
  <Notes>0</Notes>
  <HiddenSlides>0</HiddenSlides>
  <MMClips>0</MMClips>
  <ScaleCrop>false</ScaleCrop>
  <HeadingPairs>
    <vt:vector size="6" baseType="variant">
      <vt:variant>
        <vt:lpstr>Fonts Used</vt:lpstr>
      </vt:variant>
      <vt:variant>
        <vt:i4>5</vt:i4>
      </vt:variant>
      <vt:variant>
        <vt:lpstr>Design Template</vt:lpstr>
      </vt:variant>
      <vt:variant>
        <vt:i4>6</vt:i4>
      </vt:variant>
      <vt:variant>
        <vt:lpstr>Slide Titles</vt:lpstr>
      </vt:variant>
      <vt:variant>
        <vt:i4>16</vt:i4>
      </vt:variant>
    </vt:vector>
  </HeadingPairs>
  <TitlesOfParts>
    <vt:vector size="27" baseType="lpstr">
      <vt:lpstr>Palatino Linotype</vt:lpstr>
      <vt:lpstr>Arial</vt:lpstr>
      <vt:lpstr>Wingdings</vt:lpstr>
      <vt:lpstr>Calibri</vt:lpstr>
      <vt:lpstr>Helvetica</vt:lpstr>
      <vt:lpstr>Elemental</vt:lpstr>
      <vt:lpstr>Elemental</vt:lpstr>
      <vt:lpstr>Elemental</vt:lpstr>
      <vt:lpstr>Elemental</vt:lpstr>
      <vt:lpstr>Elemental</vt:lpstr>
      <vt:lpstr>Elemental</vt:lpstr>
      <vt:lpstr>Romans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Tom Siwicki</dc:creator>
  <cp:lastModifiedBy>User 1</cp:lastModifiedBy>
  <cp:revision>124</cp:revision>
  <dcterms:created xsi:type="dcterms:W3CDTF">2013-11-03T00:06:16Z</dcterms:created>
  <dcterms:modified xsi:type="dcterms:W3CDTF">2014-10-20T02:00:55Z</dcterms:modified>
</cp:coreProperties>
</file>