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56" r:id="rId2"/>
    <p:sldId id="302" r:id="rId3"/>
    <p:sldId id="294" r:id="rId4"/>
    <p:sldId id="306" r:id="rId5"/>
    <p:sldId id="309" r:id="rId6"/>
    <p:sldId id="304" r:id="rId7"/>
    <p:sldId id="310" r:id="rId8"/>
    <p:sldId id="303" r:id="rId9"/>
    <p:sldId id="311" r:id="rId10"/>
    <p:sldId id="305" r:id="rId11"/>
    <p:sldId id="312" r:id="rId12"/>
    <p:sldId id="293" r:id="rId13"/>
    <p:sldId id="308" r:id="rId14"/>
    <p:sldId id="30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48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10/4/14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October 4,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October 4,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October 4,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October 4,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October 4,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October 4,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October 4,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October 4,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October 4,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October 4,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October 4,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October 4,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Romans</a:t>
            </a:r>
            <a:endParaRPr lang="en-US" sz="6600" dirty="0"/>
          </a:p>
        </p:txBody>
      </p:sp>
      <p:sp>
        <p:nvSpPr>
          <p:cNvPr id="3" name="Subtitle 2"/>
          <p:cNvSpPr>
            <a:spLocks noGrp="1"/>
          </p:cNvSpPr>
          <p:nvPr>
            <p:ph type="subTitle" idx="1"/>
          </p:nvPr>
        </p:nvSpPr>
        <p:spPr/>
        <p:txBody>
          <a:bodyPr>
            <a:normAutofit/>
          </a:bodyPr>
          <a:lstStyle/>
          <a:p>
            <a:r>
              <a:rPr lang="en-US" sz="3200" dirty="0" smtClean="0"/>
              <a:t>Our </a:t>
            </a:r>
            <a:r>
              <a:rPr lang="en-US" sz="3200" dirty="0" smtClean="0"/>
              <a:t>Transformation</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221" y="872751"/>
            <a:ext cx="5790618" cy="523220"/>
          </a:xfrm>
          <a:prstGeom prst="rect">
            <a:avLst/>
          </a:prstGeom>
          <a:noFill/>
        </p:spPr>
        <p:txBody>
          <a:bodyPr wrap="none" rtlCol="0">
            <a:spAutoFit/>
          </a:bodyPr>
          <a:lstStyle/>
          <a:p>
            <a:r>
              <a:rPr lang="en-US" sz="2800" b="1" dirty="0">
                <a:latin typeface="Helvetica"/>
                <a:cs typeface="Helvetica"/>
              </a:rPr>
              <a:t>b</a:t>
            </a:r>
            <a:r>
              <a:rPr lang="en-US" sz="2800" b="1" dirty="0" smtClean="0">
                <a:latin typeface="Helvetica"/>
                <a:cs typeface="Helvetica"/>
              </a:rPr>
              <a:t>y the renewing of your mind </a:t>
            </a:r>
            <a:r>
              <a:rPr lang="en-US" sz="2800" b="1" dirty="0" smtClean="0">
                <a:latin typeface="Helvetica"/>
                <a:cs typeface="Helvetica"/>
              </a:rPr>
              <a:t>. . . </a:t>
            </a:r>
          </a:p>
        </p:txBody>
      </p:sp>
      <p:pic>
        <p:nvPicPr>
          <p:cNvPr id="3" name="Picture 2"/>
          <p:cNvPicPr>
            <a:picLocks noChangeAspect="1"/>
          </p:cNvPicPr>
          <p:nvPr/>
        </p:nvPicPr>
        <p:blipFill>
          <a:blip r:embed="rId2"/>
          <a:stretch>
            <a:fillRect/>
          </a:stretch>
        </p:blipFill>
        <p:spPr>
          <a:xfrm>
            <a:off x="1448192" y="2032000"/>
            <a:ext cx="3810000" cy="3810000"/>
          </a:xfrm>
          <a:prstGeom prst="rect">
            <a:avLst/>
          </a:prstGeom>
        </p:spPr>
      </p:pic>
      <p:sp>
        <p:nvSpPr>
          <p:cNvPr id="5" name="TextBox 4"/>
          <p:cNvSpPr txBox="1"/>
          <p:nvPr/>
        </p:nvSpPr>
        <p:spPr>
          <a:xfrm>
            <a:off x="6036235" y="5827059"/>
            <a:ext cx="2494343" cy="461665"/>
          </a:xfrm>
          <a:prstGeom prst="rect">
            <a:avLst/>
          </a:prstGeom>
          <a:noFill/>
        </p:spPr>
        <p:txBody>
          <a:bodyPr wrap="none" rtlCol="0">
            <a:spAutoFit/>
          </a:bodyPr>
          <a:lstStyle/>
          <a:p>
            <a:r>
              <a:rPr lang="en-US" sz="2400" dirty="0" smtClean="0">
                <a:latin typeface="Helvetica"/>
                <a:cs typeface="Helvetica"/>
              </a:rPr>
              <a:t>Dr. Caroline Leaf</a:t>
            </a:r>
            <a:endParaRPr lang="en-US" sz="2400" dirty="0">
              <a:latin typeface="Helvetica"/>
              <a:cs typeface="Helvetica"/>
            </a:endParaRPr>
          </a:p>
        </p:txBody>
      </p:sp>
    </p:spTree>
    <p:extLst>
      <p:ext uri="{BB962C8B-B14F-4D97-AF65-F5344CB8AC3E}">
        <p14:creationId xmlns:p14="http://schemas.microsoft.com/office/powerpoint/2010/main" val="126133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221" y="1007222"/>
            <a:ext cx="6755801" cy="523220"/>
          </a:xfrm>
          <a:prstGeom prst="rect">
            <a:avLst/>
          </a:prstGeom>
          <a:noFill/>
        </p:spPr>
        <p:txBody>
          <a:bodyPr wrap="none" rtlCol="0">
            <a:spAutoFit/>
          </a:bodyPr>
          <a:lstStyle/>
          <a:p>
            <a:r>
              <a:rPr lang="en-US" sz="2800" b="1" dirty="0">
                <a:latin typeface="Helvetica"/>
                <a:cs typeface="Helvetica"/>
              </a:rPr>
              <a:t>test and approve what God’s will </a:t>
            </a:r>
            <a:r>
              <a:rPr lang="en-US" sz="2800" b="1" dirty="0" smtClean="0">
                <a:latin typeface="Helvetica"/>
                <a:cs typeface="Helvetica"/>
              </a:rPr>
              <a:t>is </a:t>
            </a:r>
            <a:r>
              <a:rPr lang="en-US" sz="2800" b="1" dirty="0" smtClean="0">
                <a:latin typeface="Helvetica"/>
                <a:cs typeface="Helvetica"/>
              </a:rPr>
              <a:t>. </a:t>
            </a:r>
            <a:r>
              <a:rPr lang="en-US" sz="2800" b="1" dirty="0" smtClean="0">
                <a:latin typeface="Helvetica"/>
                <a:cs typeface="Helvetica"/>
              </a:rPr>
              <a:t>. . </a:t>
            </a:r>
          </a:p>
        </p:txBody>
      </p:sp>
      <p:pic>
        <p:nvPicPr>
          <p:cNvPr id="2" name="Picture 1"/>
          <p:cNvPicPr>
            <a:picLocks noChangeAspect="1"/>
          </p:cNvPicPr>
          <p:nvPr/>
        </p:nvPicPr>
        <p:blipFill>
          <a:blip r:embed="rId2"/>
          <a:stretch>
            <a:fillRect/>
          </a:stretch>
        </p:blipFill>
        <p:spPr>
          <a:xfrm>
            <a:off x="827221" y="2794000"/>
            <a:ext cx="7395880" cy="1479176"/>
          </a:xfrm>
          <a:prstGeom prst="rect">
            <a:avLst/>
          </a:prstGeom>
        </p:spPr>
      </p:pic>
    </p:spTree>
    <p:extLst>
      <p:ext uri="{BB962C8B-B14F-4D97-AF65-F5344CB8AC3E}">
        <p14:creationId xmlns:p14="http://schemas.microsoft.com/office/powerpoint/2010/main" val="76066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176" y="1718235"/>
            <a:ext cx="5121915" cy="2862322"/>
          </a:xfrm>
          <a:prstGeom prst="rect">
            <a:avLst/>
          </a:prstGeom>
          <a:noFill/>
        </p:spPr>
        <p:txBody>
          <a:bodyPr wrap="none" rtlCol="0">
            <a:spAutoFit/>
          </a:bodyPr>
          <a:lstStyle/>
          <a:p>
            <a:pPr marL="457200" indent="-457200">
              <a:buFont typeface="Wingdings" charset="2"/>
              <a:buChar char="Ø"/>
            </a:pPr>
            <a:r>
              <a:rPr lang="en-US" sz="3600" dirty="0" smtClean="0">
                <a:latin typeface="Helvetica"/>
                <a:cs typeface="Helvetica"/>
              </a:rPr>
              <a:t>Reflect on your life</a:t>
            </a:r>
          </a:p>
          <a:p>
            <a:pPr marL="457200" indent="-457200">
              <a:buFont typeface="Wingdings" charset="2"/>
              <a:buChar char="Ø"/>
            </a:pPr>
            <a:endParaRPr lang="en-US" sz="3600" dirty="0">
              <a:latin typeface="Helvetica"/>
              <a:cs typeface="Helvetica"/>
            </a:endParaRPr>
          </a:p>
          <a:p>
            <a:pPr marL="457200" indent="-457200">
              <a:buFont typeface="Wingdings" charset="2"/>
              <a:buChar char="Ø"/>
            </a:pPr>
            <a:r>
              <a:rPr lang="en-US" sz="3600" dirty="0" smtClean="0">
                <a:latin typeface="Helvetica"/>
                <a:cs typeface="Helvetica"/>
              </a:rPr>
              <a:t>Feed on God’s Word</a:t>
            </a:r>
          </a:p>
          <a:p>
            <a:pPr marL="457200" indent="-457200">
              <a:buFont typeface="Wingdings" charset="2"/>
              <a:buChar char="Ø"/>
            </a:pPr>
            <a:endParaRPr lang="en-US" sz="3600" dirty="0">
              <a:latin typeface="Helvetica"/>
              <a:cs typeface="Helvetica"/>
            </a:endParaRPr>
          </a:p>
          <a:p>
            <a:pPr marL="457200" indent="-457200">
              <a:buFont typeface="Wingdings" charset="2"/>
              <a:buChar char="Ø"/>
            </a:pPr>
            <a:r>
              <a:rPr lang="en-US" sz="3600" dirty="0" smtClean="0">
                <a:latin typeface="Helvetica"/>
                <a:cs typeface="Helvetica"/>
              </a:rPr>
              <a:t>Dwell on the delightful </a:t>
            </a:r>
            <a:endParaRPr lang="en-US" sz="3600" dirty="0">
              <a:latin typeface="Helvetica"/>
              <a:cs typeface="Helvetica"/>
            </a:endParaRPr>
          </a:p>
        </p:txBody>
      </p:sp>
    </p:spTree>
    <p:extLst>
      <p:ext uri="{BB962C8B-B14F-4D97-AF65-F5344CB8AC3E}">
        <p14:creationId xmlns:p14="http://schemas.microsoft.com/office/powerpoint/2010/main" val="308833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221" y="2427313"/>
            <a:ext cx="7143544" cy="584776"/>
          </a:xfrm>
          <a:prstGeom prst="rect">
            <a:avLst/>
          </a:prstGeom>
        </p:spPr>
        <p:txBody>
          <a:bodyPr wrap="square">
            <a:spAutoFit/>
          </a:bodyPr>
          <a:lstStyle/>
          <a:p>
            <a:r>
              <a:rPr lang="en-US" sz="3200" dirty="0" smtClean="0">
                <a:latin typeface="Helvetica"/>
                <a:cs typeface="Helvetica"/>
              </a:rPr>
              <a:t>Seek transformation, not conformation</a:t>
            </a:r>
            <a:endParaRPr lang="en-US" sz="3200" dirty="0">
              <a:latin typeface="Helvetica"/>
              <a:cs typeface="Helvetica"/>
            </a:endParaRPr>
          </a:p>
        </p:txBody>
      </p:sp>
    </p:spTree>
    <p:extLst>
      <p:ext uri="{BB962C8B-B14F-4D97-AF65-F5344CB8AC3E}">
        <p14:creationId xmlns:p14="http://schemas.microsoft.com/office/powerpoint/2010/main" val="179146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6352" y="2040965"/>
            <a:ext cx="7246472" cy="2682301"/>
          </a:xfrm>
          <a:prstGeom prst="rect">
            <a:avLst/>
          </a:prstGeom>
        </p:spPr>
      </p:pic>
    </p:spTree>
    <p:extLst>
      <p:ext uri="{BB962C8B-B14F-4D97-AF65-F5344CB8AC3E}">
        <p14:creationId xmlns:p14="http://schemas.microsoft.com/office/powerpoint/2010/main" val="10334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12469" y="620059"/>
            <a:ext cx="5543178" cy="5543178"/>
          </a:xfrm>
          <a:prstGeom prst="rect">
            <a:avLst/>
          </a:prstGeom>
        </p:spPr>
      </p:pic>
    </p:spTree>
    <p:extLst>
      <p:ext uri="{BB962C8B-B14F-4D97-AF65-F5344CB8AC3E}">
        <p14:creationId xmlns:p14="http://schemas.microsoft.com/office/powerpoint/2010/main" val="74206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221" y="2503998"/>
            <a:ext cx="7027334" cy="2246769"/>
          </a:xfrm>
          <a:prstGeom prst="rect">
            <a:avLst/>
          </a:prstGeom>
        </p:spPr>
        <p:txBody>
          <a:bodyPr wrap="square">
            <a:spAutoFit/>
          </a:bodyPr>
          <a:lstStyle/>
          <a:p>
            <a:r>
              <a:rPr lang="en-US" sz="2800" dirty="0">
                <a:latin typeface="Helvetica"/>
                <a:cs typeface="Helvetica"/>
              </a:rPr>
              <a:t>Do not conform to the pattern of this world, but be transformed by the renewing of your mind. Then you will be able to test and approve what God’s will is—his good, pleasing and perfect will.</a:t>
            </a:r>
          </a:p>
        </p:txBody>
      </p:sp>
      <p:sp>
        <p:nvSpPr>
          <p:cNvPr id="3" name="TextBox 2"/>
          <p:cNvSpPr txBox="1"/>
          <p:nvPr/>
        </p:nvSpPr>
        <p:spPr>
          <a:xfrm>
            <a:off x="1108296" y="1361168"/>
            <a:ext cx="2419753" cy="523220"/>
          </a:xfrm>
          <a:prstGeom prst="rect">
            <a:avLst/>
          </a:prstGeom>
          <a:noFill/>
        </p:spPr>
        <p:txBody>
          <a:bodyPr wrap="none" rtlCol="0">
            <a:spAutoFit/>
          </a:bodyPr>
          <a:lstStyle/>
          <a:p>
            <a:r>
              <a:rPr lang="en-US" sz="2800" b="1" dirty="0" smtClean="0">
                <a:latin typeface="Helvetica"/>
                <a:cs typeface="Helvetica"/>
              </a:rPr>
              <a:t>Romans 12</a:t>
            </a:r>
            <a:r>
              <a:rPr lang="en-US" sz="2800" b="1" dirty="0" smtClean="0">
                <a:latin typeface="Helvetica"/>
                <a:cs typeface="Helvetica"/>
              </a:rPr>
              <a:t>:2</a:t>
            </a:r>
            <a:endParaRPr lang="en-US" sz="2800" b="1" dirty="0">
              <a:latin typeface="Helvetica"/>
              <a:cs typeface="Helvetica"/>
            </a:endParaRPr>
          </a:p>
        </p:txBody>
      </p:sp>
    </p:spTree>
    <p:extLst>
      <p:ext uri="{BB962C8B-B14F-4D97-AF65-F5344CB8AC3E}">
        <p14:creationId xmlns:p14="http://schemas.microsoft.com/office/powerpoint/2010/main" val="201179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221" y="2427313"/>
            <a:ext cx="7143544" cy="584776"/>
          </a:xfrm>
          <a:prstGeom prst="rect">
            <a:avLst/>
          </a:prstGeom>
        </p:spPr>
        <p:txBody>
          <a:bodyPr wrap="square">
            <a:spAutoFit/>
          </a:bodyPr>
          <a:lstStyle/>
          <a:p>
            <a:r>
              <a:rPr lang="en-US" sz="3200" dirty="0" smtClean="0">
                <a:latin typeface="Helvetica"/>
                <a:cs typeface="Helvetica"/>
              </a:rPr>
              <a:t>Seek transformation, not conformation</a:t>
            </a:r>
            <a:endParaRPr lang="en-US" sz="3200" dirty="0">
              <a:latin typeface="Helvetica"/>
              <a:cs typeface="Helvetica"/>
            </a:endParaRPr>
          </a:p>
        </p:txBody>
      </p:sp>
    </p:spTree>
    <p:extLst>
      <p:ext uri="{BB962C8B-B14F-4D97-AF65-F5344CB8AC3E}">
        <p14:creationId xmlns:p14="http://schemas.microsoft.com/office/powerpoint/2010/main" val="89019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221" y="865141"/>
            <a:ext cx="3455944" cy="523220"/>
          </a:xfrm>
          <a:prstGeom prst="rect">
            <a:avLst/>
          </a:prstGeom>
          <a:noFill/>
        </p:spPr>
        <p:txBody>
          <a:bodyPr wrap="none" rtlCol="0">
            <a:spAutoFit/>
          </a:bodyPr>
          <a:lstStyle/>
          <a:p>
            <a:r>
              <a:rPr lang="en-US" sz="2800" b="1" dirty="0" smtClean="0">
                <a:latin typeface="Helvetica"/>
                <a:cs typeface="Helvetica"/>
              </a:rPr>
              <a:t>Do not conform . . . </a:t>
            </a:r>
            <a:endParaRPr lang="en-US" sz="2800" b="1" dirty="0" smtClean="0">
              <a:latin typeface="Helvetica"/>
              <a:cs typeface="Helvetica"/>
            </a:endParaRPr>
          </a:p>
        </p:txBody>
      </p:sp>
      <p:pic>
        <p:nvPicPr>
          <p:cNvPr id="3" name="Picture 2"/>
          <p:cNvPicPr>
            <a:picLocks noChangeAspect="1"/>
          </p:cNvPicPr>
          <p:nvPr/>
        </p:nvPicPr>
        <p:blipFill>
          <a:blip r:embed="rId2"/>
          <a:stretch>
            <a:fillRect/>
          </a:stretch>
        </p:blipFill>
        <p:spPr>
          <a:xfrm>
            <a:off x="1942353" y="1881420"/>
            <a:ext cx="5997951" cy="4498463"/>
          </a:xfrm>
          <a:prstGeom prst="rect">
            <a:avLst/>
          </a:prstGeom>
        </p:spPr>
      </p:pic>
    </p:spTree>
    <p:extLst>
      <p:ext uri="{BB962C8B-B14F-4D97-AF65-F5344CB8AC3E}">
        <p14:creationId xmlns:p14="http://schemas.microsoft.com/office/powerpoint/2010/main" val="139847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4148" y="1536700"/>
            <a:ext cx="5517029" cy="4143902"/>
          </a:xfrm>
          <a:prstGeom prst="rect">
            <a:avLst/>
          </a:prstGeom>
        </p:spPr>
      </p:pic>
    </p:spTree>
    <p:extLst>
      <p:ext uri="{BB962C8B-B14F-4D97-AF65-F5344CB8AC3E}">
        <p14:creationId xmlns:p14="http://schemas.microsoft.com/office/powerpoint/2010/main" val="358555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176" y="1718235"/>
            <a:ext cx="2672526" cy="2862322"/>
          </a:xfrm>
          <a:prstGeom prst="rect">
            <a:avLst/>
          </a:prstGeom>
          <a:noFill/>
        </p:spPr>
        <p:txBody>
          <a:bodyPr wrap="none" rtlCol="0">
            <a:spAutoFit/>
          </a:bodyPr>
          <a:lstStyle/>
          <a:p>
            <a:pPr marL="457200" indent="-457200">
              <a:buFont typeface="Wingdings" charset="2"/>
              <a:buChar char="Ø"/>
            </a:pPr>
            <a:r>
              <a:rPr lang="en-US" sz="3600" dirty="0" smtClean="0">
                <a:latin typeface="Helvetica"/>
                <a:cs typeface="Helvetica"/>
              </a:rPr>
              <a:t>Lifestyle</a:t>
            </a:r>
          </a:p>
          <a:p>
            <a:pPr marL="457200" indent="-457200">
              <a:buFont typeface="Wingdings" charset="2"/>
              <a:buChar char="Ø"/>
            </a:pPr>
            <a:endParaRPr lang="en-US" sz="3600" dirty="0">
              <a:latin typeface="Helvetica"/>
              <a:cs typeface="Helvetica"/>
            </a:endParaRPr>
          </a:p>
          <a:p>
            <a:pPr marL="457200" indent="-457200">
              <a:buFont typeface="Wingdings" charset="2"/>
              <a:buChar char="Ø"/>
            </a:pPr>
            <a:r>
              <a:rPr lang="en-US" sz="3600" dirty="0" smtClean="0">
                <a:latin typeface="Helvetica"/>
                <a:cs typeface="Helvetica"/>
              </a:rPr>
              <a:t>Language</a:t>
            </a:r>
          </a:p>
          <a:p>
            <a:pPr marL="457200" indent="-457200">
              <a:buFont typeface="Wingdings" charset="2"/>
              <a:buChar char="Ø"/>
            </a:pPr>
            <a:endParaRPr lang="en-US" sz="3600" dirty="0">
              <a:latin typeface="Helvetica"/>
              <a:cs typeface="Helvetica"/>
            </a:endParaRPr>
          </a:p>
          <a:p>
            <a:pPr marL="457200" indent="-457200">
              <a:buFont typeface="Wingdings" charset="2"/>
              <a:buChar char="Ø"/>
            </a:pPr>
            <a:r>
              <a:rPr lang="en-US" sz="3600" dirty="0" smtClean="0">
                <a:latin typeface="Helvetica"/>
                <a:cs typeface="Helvetica"/>
              </a:rPr>
              <a:t>Values </a:t>
            </a:r>
            <a:endParaRPr lang="en-US" sz="3600" dirty="0">
              <a:latin typeface="Helvetica"/>
              <a:cs typeface="Helvetica"/>
            </a:endParaRPr>
          </a:p>
        </p:txBody>
      </p:sp>
    </p:spTree>
    <p:extLst>
      <p:ext uri="{BB962C8B-B14F-4D97-AF65-F5344CB8AC3E}">
        <p14:creationId xmlns:p14="http://schemas.microsoft.com/office/powerpoint/2010/main" val="237376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221" y="745611"/>
            <a:ext cx="4055041" cy="523220"/>
          </a:xfrm>
          <a:prstGeom prst="rect">
            <a:avLst/>
          </a:prstGeom>
          <a:noFill/>
        </p:spPr>
        <p:txBody>
          <a:bodyPr wrap="none" rtlCol="0">
            <a:spAutoFit/>
          </a:bodyPr>
          <a:lstStyle/>
          <a:p>
            <a:r>
              <a:rPr lang="en-US" sz="2800" b="1" dirty="0">
                <a:latin typeface="Helvetica"/>
                <a:cs typeface="Helvetica"/>
              </a:rPr>
              <a:t>b</a:t>
            </a:r>
            <a:r>
              <a:rPr lang="en-US" sz="2800" b="1" dirty="0" smtClean="0">
                <a:latin typeface="Helvetica"/>
                <a:cs typeface="Helvetica"/>
              </a:rPr>
              <a:t>ut be transformed . </a:t>
            </a:r>
            <a:r>
              <a:rPr lang="en-US" sz="2800" b="1" dirty="0" smtClean="0">
                <a:latin typeface="Helvetica"/>
                <a:cs typeface="Helvetica"/>
              </a:rPr>
              <a:t>. . </a:t>
            </a:r>
          </a:p>
        </p:txBody>
      </p:sp>
      <p:pic>
        <p:nvPicPr>
          <p:cNvPr id="2" name="Picture 1"/>
          <p:cNvPicPr>
            <a:picLocks noChangeAspect="1"/>
          </p:cNvPicPr>
          <p:nvPr/>
        </p:nvPicPr>
        <p:blipFill>
          <a:blip r:embed="rId2"/>
          <a:stretch>
            <a:fillRect/>
          </a:stretch>
        </p:blipFill>
        <p:spPr>
          <a:xfrm>
            <a:off x="1688352" y="2099235"/>
            <a:ext cx="5886825" cy="3914739"/>
          </a:xfrm>
          <a:prstGeom prst="rect">
            <a:avLst/>
          </a:prstGeom>
        </p:spPr>
      </p:pic>
    </p:spTree>
    <p:extLst>
      <p:ext uri="{BB962C8B-B14F-4D97-AF65-F5344CB8AC3E}">
        <p14:creationId xmlns:p14="http://schemas.microsoft.com/office/powerpoint/2010/main" val="24867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221" y="2427313"/>
            <a:ext cx="7143544" cy="769441"/>
          </a:xfrm>
          <a:prstGeom prst="rect">
            <a:avLst/>
          </a:prstGeom>
        </p:spPr>
        <p:txBody>
          <a:bodyPr wrap="square">
            <a:spAutoFit/>
          </a:bodyPr>
          <a:lstStyle/>
          <a:p>
            <a:r>
              <a:rPr lang="en-US" sz="4400" b="1" dirty="0" smtClean="0">
                <a:latin typeface="Helvetica"/>
                <a:cs typeface="Helvetica"/>
              </a:rPr>
              <a:t>Sanctification</a:t>
            </a:r>
          </a:p>
        </p:txBody>
      </p:sp>
    </p:spTree>
    <p:extLst>
      <p:ext uri="{BB962C8B-B14F-4D97-AF65-F5344CB8AC3E}">
        <p14:creationId xmlns:p14="http://schemas.microsoft.com/office/powerpoint/2010/main" val="2554120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16384</TotalTime>
  <Words>110</Words>
  <Application>Microsoft Macintosh PowerPoint</Application>
  <PresentationFormat>On-screen Show (4:3)</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Elemental</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113</cp:revision>
  <dcterms:created xsi:type="dcterms:W3CDTF">2013-11-03T00:06:16Z</dcterms:created>
  <dcterms:modified xsi:type="dcterms:W3CDTF">2014-10-05T12:18:00Z</dcterms:modified>
</cp:coreProperties>
</file>