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0"/>
  </p:notesMasterIdLst>
  <p:sldIdLst>
    <p:sldId id="256" r:id="rId2"/>
    <p:sldId id="341" r:id="rId3"/>
    <p:sldId id="380" r:id="rId4"/>
    <p:sldId id="382" r:id="rId5"/>
    <p:sldId id="400" r:id="rId6"/>
    <p:sldId id="401" r:id="rId7"/>
    <p:sldId id="402" r:id="rId8"/>
    <p:sldId id="403" r:id="rId9"/>
    <p:sldId id="404" r:id="rId10"/>
    <p:sldId id="405" r:id="rId11"/>
    <p:sldId id="387" r:id="rId12"/>
    <p:sldId id="379" r:id="rId13"/>
    <p:sldId id="406" r:id="rId14"/>
    <p:sldId id="407" r:id="rId15"/>
    <p:sldId id="408" r:id="rId16"/>
    <p:sldId id="409" r:id="rId17"/>
    <p:sldId id="410" r:id="rId18"/>
    <p:sldId id="41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976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January 11,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January 11,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January 11,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January 11,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January 11, 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January 11, 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January 11,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January 11, 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January 11, 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January 11,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January 11, 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January 11,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Conformed to Christ’s Image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Conformed &amp; Transformed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929132"/>
            <a:ext cx="7213600" cy="479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9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648620"/>
            <a:ext cx="7454900" cy="55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7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700" y="1829476"/>
            <a:ext cx="74549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Helvetica"/>
                <a:cs typeface="Helvetica"/>
              </a:rPr>
              <a:t>“</a:t>
            </a:r>
            <a:r>
              <a:rPr lang="en-US" sz="2400" dirty="0">
                <a:latin typeface="Helvetica"/>
                <a:cs typeface="Helvetica"/>
              </a:rPr>
              <a:t>What would it be like to live each hour of the </a:t>
            </a:r>
            <a:r>
              <a:rPr lang="en-US" sz="2400" dirty="0" smtClean="0">
                <a:latin typeface="Helvetica"/>
                <a:cs typeface="Helvetica"/>
              </a:rPr>
              <a:t>day seeing </a:t>
            </a:r>
            <a:r>
              <a:rPr lang="en-US" sz="2400" dirty="0">
                <a:latin typeface="Helvetica"/>
                <a:cs typeface="Helvetica"/>
              </a:rPr>
              <a:t>your words, choices, reactions, prayers, temptations, thoughts, views and feelings from the perspective of heaven?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  <a:r>
              <a:rPr lang="en-US" sz="2400" dirty="0">
                <a:latin typeface="Helvetica"/>
                <a:cs typeface="Helvetica"/>
              </a:rPr>
              <a:t> </a:t>
            </a:r>
          </a:p>
          <a:p>
            <a:pPr lvl="6">
              <a:spcAft>
                <a:spcPts val="600"/>
              </a:spcAft>
            </a:pPr>
            <a:r>
              <a:rPr lang="en-US" sz="2000" dirty="0" smtClean="0">
                <a:latin typeface="Helvetica"/>
                <a:cs typeface="Helvetica"/>
              </a:rPr>
              <a:t>T.W</a:t>
            </a:r>
            <a:r>
              <a:rPr lang="en-US" sz="2000" dirty="0">
                <a:latin typeface="Helvetica"/>
                <a:cs typeface="Helvetica"/>
              </a:rPr>
              <a:t>. Hunt and </a:t>
            </a:r>
            <a:r>
              <a:rPr lang="en-US" sz="2000" dirty="0" err="1">
                <a:latin typeface="Helvetica"/>
                <a:cs typeface="Helvetica"/>
              </a:rPr>
              <a:t>Melana</a:t>
            </a:r>
            <a:r>
              <a:rPr lang="en-US" sz="2000" dirty="0">
                <a:latin typeface="Helvetica"/>
                <a:cs typeface="Helvetica"/>
              </a:rPr>
              <a:t> Hunt </a:t>
            </a:r>
            <a:r>
              <a:rPr lang="en-US" sz="2000" dirty="0" smtClean="0">
                <a:latin typeface="Helvetica"/>
                <a:cs typeface="Helvetica"/>
              </a:rPr>
              <a:t>Monroe, </a:t>
            </a:r>
            <a:r>
              <a:rPr lang="en-US" sz="2000" dirty="0">
                <a:latin typeface="Helvetica"/>
                <a:cs typeface="Helvetica"/>
              </a:rPr>
              <a:t>“From Heaven’s View” </a:t>
            </a:r>
          </a:p>
        </p:txBody>
      </p:sp>
    </p:spTree>
    <p:extLst>
      <p:ext uri="{BB962C8B-B14F-4D97-AF65-F5344CB8AC3E}">
        <p14:creationId xmlns:p14="http://schemas.microsoft.com/office/powerpoint/2010/main" val="16597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7700" y="1917700"/>
            <a:ext cx="504497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atin typeface="Helvetica"/>
                <a:cs typeface="Helvetica"/>
              </a:rPr>
              <a:t>In the way that we view sin</a:t>
            </a:r>
          </a:p>
          <a:p>
            <a:pPr marL="457200" indent="-457200">
              <a:buFont typeface="Wingdings" charset="2"/>
              <a:buChar char="Ø"/>
            </a:pPr>
            <a:endParaRPr lang="en-US" sz="2600" dirty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atin typeface="Helvetica"/>
                <a:cs typeface="Helvetica"/>
              </a:rPr>
              <a:t>In the way we love God</a:t>
            </a:r>
          </a:p>
          <a:p>
            <a:pPr marL="457200" indent="-457200">
              <a:buFont typeface="Wingdings" charset="2"/>
              <a:buChar char="Ø"/>
            </a:pPr>
            <a:endParaRPr lang="en-US" sz="2600" dirty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atin typeface="Helvetica"/>
                <a:cs typeface="Helvetica"/>
              </a:rPr>
              <a:t>In the way that we love others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30256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600" y="1155700"/>
            <a:ext cx="66223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Helvetica"/>
                <a:cs typeface="Helvetica"/>
              </a:rPr>
              <a:t>God enables growth through community</a:t>
            </a:r>
            <a:endParaRPr lang="en-US" sz="2600" b="1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5500" y="2682895"/>
            <a:ext cx="68707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“that </a:t>
            </a:r>
            <a:r>
              <a:rPr lang="en-US" sz="2600" dirty="0">
                <a:latin typeface="Helvetica"/>
                <a:cs typeface="Helvetica"/>
              </a:rPr>
              <a:t>he might be the firstborn among many brothers and sisters</a:t>
            </a:r>
            <a:r>
              <a:rPr lang="en-US" sz="2600" dirty="0" smtClean="0">
                <a:latin typeface="Helvetica"/>
                <a:cs typeface="Helvetica"/>
              </a:rPr>
              <a:t>.”</a:t>
            </a: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1090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23900"/>
            <a:ext cx="7620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2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3447"/>
            <a:ext cx="6489700" cy="43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95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8636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0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930159"/>
            <a:ext cx="7505700" cy="50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749301"/>
            <a:ext cx="7474202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7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7240" y="20193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smtClean="0"/>
              <a:t>2015 Theme:</a:t>
            </a:r>
          </a:p>
          <a:p>
            <a:endParaRPr lang="en-US" sz="4000" b="1" dirty="0"/>
          </a:p>
          <a:p>
            <a:r>
              <a:rPr lang="en-US" sz="4000" b="1" dirty="0" smtClean="0"/>
              <a:t>Conformed to Christ’s Image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5155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1400" y="2098695"/>
            <a:ext cx="68707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"/>
                <a:cs typeface="Helvetica"/>
              </a:rPr>
              <a:t>For those God foreknew he also predestined to be conformed to the image of his Son, that he might be the firstborn among many brothers and sisters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Romans 8:29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5965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75090"/>
            <a:ext cx="4055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God Initiates Salvation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00" y="2743876"/>
            <a:ext cx="68707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“For </a:t>
            </a:r>
            <a:r>
              <a:rPr lang="en-US" sz="2600" dirty="0">
                <a:latin typeface="Helvetica"/>
                <a:cs typeface="Helvetica"/>
              </a:rPr>
              <a:t>those God foreknew he also </a:t>
            </a:r>
            <a:r>
              <a:rPr lang="en-US" sz="2600" dirty="0" smtClean="0">
                <a:latin typeface="Helvetica"/>
                <a:cs typeface="Helvetica"/>
              </a:rPr>
              <a:t>predestined . . .”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7533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50900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6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81000"/>
            <a:ext cx="78359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8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75090"/>
            <a:ext cx="3716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God Desires Change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872" y="3112176"/>
            <a:ext cx="68707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“. . . to </a:t>
            </a:r>
            <a:r>
              <a:rPr lang="en-US" sz="2600" dirty="0">
                <a:latin typeface="Helvetica"/>
                <a:cs typeface="Helvetica"/>
              </a:rPr>
              <a:t>be conformed to the image of his </a:t>
            </a:r>
            <a:r>
              <a:rPr lang="en-US" sz="2600" dirty="0" smtClean="0">
                <a:latin typeface="Helvetica"/>
                <a:cs typeface="Helvetica"/>
              </a:rPr>
              <a:t>Son”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2043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500" y="2269074"/>
            <a:ext cx="58039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Helvetica"/>
                <a:cs typeface="Helvetica"/>
              </a:rPr>
              <a:t>Summorphos</a:t>
            </a:r>
            <a:r>
              <a:rPr lang="en-US" sz="2600" dirty="0" smtClean="0">
                <a:latin typeface="Helvetica"/>
                <a:cs typeface="Helvetica"/>
              </a:rPr>
              <a:t> – having the </a:t>
            </a:r>
            <a:r>
              <a:rPr lang="en-US" sz="2600" dirty="0">
                <a:latin typeface="Helvetica"/>
                <a:cs typeface="Helvetica"/>
              </a:rPr>
              <a:t>same form as another</a:t>
            </a:r>
          </a:p>
        </p:txBody>
      </p:sp>
    </p:spTree>
    <p:extLst>
      <p:ext uri="{BB962C8B-B14F-4D97-AF65-F5344CB8AC3E}">
        <p14:creationId xmlns:p14="http://schemas.microsoft.com/office/powerpoint/2010/main" val="2151410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25387</TotalTime>
  <Words>172</Words>
  <Application>Microsoft Macintosh PowerPoint</Application>
  <PresentationFormat>On-screen Show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Elemental</vt:lpstr>
      <vt:lpstr>Conformed to Christ’s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214</cp:revision>
  <dcterms:created xsi:type="dcterms:W3CDTF">2013-11-03T00:06:16Z</dcterms:created>
  <dcterms:modified xsi:type="dcterms:W3CDTF">2015-01-11T14:50:44Z</dcterms:modified>
</cp:coreProperties>
</file>