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6" r:id="rId2"/>
    <p:sldId id="302" r:id="rId3"/>
    <p:sldId id="325" r:id="rId4"/>
    <p:sldId id="358" r:id="rId5"/>
    <p:sldId id="375" r:id="rId6"/>
    <p:sldId id="342" r:id="rId7"/>
    <p:sldId id="376" r:id="rId8"/>
    <p:sldId id="361" r:id="rId9"/>
    <p:sldId id="382" r:id="rId10"/>
    <p:sldId id="378" r:id="rId11"/>
    <p:sldId id="377" r:id="rId12"/>
    <p:sldId id="381" r:id="rId13"/>
    <p:sldId id="380" r:id="rId14"/>
    <p:sldId id="379" r:id="rId15"/>
    <p:sldId id="391" r:id="rId16"/>
    <p:sldId id="389" r:id="rId17"/>
    <p:sldId id="383" r:id="rId18"/>
    <p:sldId id="392" r:id="rId19"/>
    <p:sldId id="384" r:id="rId20"/>
    <p:sldId id="385" r:id="rId21"/>
    <p:sldId id="386" r:id="rId22"/>
    <p:sldId id="387" r:id="rId23"/>
    <p:sldId id="388" r:id="rId24"/>
    <p:sldId id="390" r:id="rId25"/>
    <p:sldId id="36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Objects="1">
      <p:cViewPr varScale="1">
        <p:scale>
          <a:sx n="115" d="100"/>
          <a:sy n="115" d="100"/>
        </p:scale>
        <p:origin x="-1344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2/22/15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February 22, 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February 22,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February 22, 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February 22, 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February 22, 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February 22, 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February 22, 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February 22, 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February 22, 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February 22, 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February 22, 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Sunday, February 22, 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Romans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Our Partnership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140" y="2223913"/>
            <a:ext cx="7302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latin typeface="Helvetica"/>
                <a:cs typeface="Helvetica"/>
              </a:rPr>
              <a:t>30 </a:t>
            </a:r>
            <a:r>
              <a:rPr lang="en-US" sz="2800" dirty="0">
                <a:latin typeface="Helvetica"/>
                <a:cs typeface="Helvetica"/>
              </a:rPr>
              <a:t>I urge you, brothers and sisters, by our Lord Jesus Christ and by the love of the Spirit, to join me in my struggle by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praying to God for me</a:t>
            </a:r>
            <a:r>
              <a:rPr lang="en-US" sz="2800" dirty="0">
                <a:latin typeface="Helvetica"/>
                <a:cs typeface="Helvetica"/>
              </a:rPr>
              <a:t>.  </a:t>
            </a:r>
          </a:p>
        </p:txBody>
      </p:sp>
    </p:spTree>
    <p:extLst>
      <p:ext uri="{BB962C8B-B14F-4D97-AF65-F5344CB8AC3E}">
        <p14:creationId xmlns:p14="http://schemas.microsoft.com/office/powerpoint/2010/main" val="1869741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" y="2057400"/>
            <a:ext cx="7920318" cy="269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5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66900"/>
            <a:ext cx="77724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83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140" y="1584036"/>
            <a:ext cx="73025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 </a:t>
            </a:r>
            <a:r>
              <a:rPr lang="en-US" sz="2800" b="1" baseline="30000" dirty="0">
                <a:latin typeface="Helvetica"/>
                <a:cs typeface="Helvetica"/>
              </a:rPr>
              <a:t>31 </a:t>
            </a:r>
            <a:r>
              <a:rPr lang="en-US" sz="2800" dirty="0">
                <a:latin typeface="Helvetica"/>
                <a:cs typeface="Helvetica"/>
              </a:rPr>
              <a:t>Pray that I may be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kept safe</a:t>
            </a:r>
            <a:r>
              <a:rPr lang="en-US" sz="2800" dirty="0">
                <a:latin typeface="Helvetica"/>
                <a:cs typeface="Helvetica"/>
              </a:rPr>
              <a:t> from the unbelievers in Judea and that the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contribution</a:t>
            </a:r>
            <a:r>
              <a:rPr lang="en-US" sz="2800" dirty="0">
                <a:latin typeface="Helvetica"/>
                <a:cs typeface="Helvetica"/>
              </a:rPr>
              <a:t> I take to Jerusalem may be favorably received by the Lord’s people there, </a:t>
            </a:r>
            <a:r>
              <a:rPr lang="en-US" sz="2800" b="1" baseline="30000" dirty="0">
                <a:latin typeface="Helvetica"/>
                <a:cs typeface="Helvetica"/>
              </a:rPr>
              <a:t>32 </a:t>
            </a:r>
            <a:r>
              <a:rPr lang="en-US" sz="2800" dirty="0">
                <a:latin typeface="Helvetica"/>
                <a:cs typeface="Helvetica"/>
              </a:rPr>
              <a:t>so that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I may come to you</a:t>
            </a:r>
            <a:r>
              <a:rPr lang="en-US" sz="2800" dirty="0">
                <a:latin typeface="Helvetica"/>
                <a:cs typeface="Helvetica"/>
              </a:rPr>
              <a:t> with joy, by God’s will, and in your company be refreshed. </a:t>
            </a:r>
            <a:r>
              <a:rPr lang="en-US" sz="2800" b="1" baseline="30000" dirty="0">
                <a:latin typeface="Helvetica"/>
                <a:cs typeface="Helvetica"/>
              </a:rPr>
              <a:t>33 </a:t>
            </a:r>
            <a:r>
              <a:rPr lang="en-US" sz="2800" dirty="0">
                <a:latin typeface="Helvetica"/>
                <a:cs typeface="Helvetica"/>
              </a:rPr>
              <a:t>The God of peace be with you all. Amen.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74707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86" y="885686"/>
            <a:ext cx="7315200" cy="4872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6329" y="6173304"/>
            <a:ext cx="196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Brenson</a:t>
            </a:r>
            <a:r>
              <a:rPr lang="en-US" dirty="0" smtClean="0"/>
              <a:t> Jennings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1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140" y="1584036"/>
            <a:ext cx="73025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 </a:t>
            </a:r>
            <a:r>
              <a:rPr lang="en-US" sz="2800" b="1" baseline="30000" dirty="0">
                <a:latin typeface="Helvetica"/>
                <a:cs typeface="Helvetica"/>
              </a:rPr>
              <a:t>31 </a:t>
            </a:r>
            <a:r>
              <a:rPr lang="en-US" sz="2800" dirty="0">
                <a:latin typeface="Helvetica"/>
                <a:cs typeface="Helvetica"/>
              </a:rPr>
              <a:t>Pray that I may be </a:t>
            </a:r>
            <a:r>
              <a:rPr lang="en-US" sz="2800" dirty="0">
                <a:solidFill>
                  <a:srgbClr val="FFFFFF"/>
                </a:solidFill>
                <a:latin typeface="Helvetica"/>
                <a:cs typeface="Helvetica"/>
              </a:rPr>
              <a:t>kept safe from the unbelievers in Judea and that the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contribution I take to Jerusalem </a:t>
            </a:r>
            <a:r>
              <a:rPr lang="en-US" sz="2800" dirty="0">
                <a:solidFill>
                  <a:srgbClr val="FFFFFF"/>
                </a:solidFill>
                <a:latin typeface="Helvetica"/>
                <a:cs typeface="Helvetica"/>
              </a:rPr>
              <a:t>may be favorably received by the Lord’s people there, </a:t>
            </a:r>
            <a:r>
              <a:rPr lang="en-US" sz="2800" b="1" baseline="30000" dirty="0">
                <a:solidFill>
                  <a:srgbClr val="FFFFFF"/>
                </a:solidFill>
                <a:latin typeface="Helvetica"/>
                <a:cs typeface="Helvetica"/>
              </a:rPr>
              <a:t>32 </a:t>
            </a:r>
            <a:r>
              <a:rPr lang="en-US" sz="2800" dirty="0">
                <a:solidFill>
                  <a:srgbClr val="FFFFFF"/>
                </a:solidFill>
                <a:latin typeface="Helvetica"/>
                <a:cs typeface="Helvetica"/>
              </a:rPr>
              <a:t>so that I may come to you with joy, by God’s will, and </a:t>
            </a:r>
            <a:r>
              <a:rPr lang="en-US" sz="2800" dirty="0">
                <a:latin typeface="Helvetica"/>
                <a:cs typeface="Helvetica"/>
              </a:rPr>
              <a:t>in your company be refreshed. </a:t>
            </a:r>
            <a:r>
              <a:rPr lang="en-US" sz="2800" b="1" baseline="30000" dirty="0">
                <a:latin typeface="Helvetica"/>
                <a:cs typeface="Helvetica"/>
              </a:rPr>
              <a:t>33 </a:t>
            </a:r>
            <a:r>
              <a:rPr lang="en-US" sz="2800" dirty="0">
                <a:latin typeface="Helvetica"/>
                <a:cs typeface="Helvetica"/>
              </a:rPr>
              <a:t>The God of peace be with you all. Amen.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970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35034"/>
            <a:ext cx="6003266" cy="462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7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51" y="1828799"/>
            <a:ext cx="7944549" cy="312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82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43" y="1600200"/>
            <a:ext cx="680357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98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55530"/>
            <a:ext cx="8305800" cy="326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26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71" y="1579218"/>
            <a:ext cx="7754633" cy="35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68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93052"/>
            <a:ext cx="8534400" cy="33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46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889000"/>
            <a:ext cx="8128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56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812874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90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8534400" cy="29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5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78" y="2591358"/>
            <a:ext cx="8534400" cy="17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18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43" y="1295400"/>
            <a:ext cx="553494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4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140" y="2477913"/>
            <a:ext cx="7302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latin typeface="Helvetica"/>
                <a:cs typeface="Helvetica"/>
              </a:rPr>
              <a:t>30 </a:t>
            </a:r>
            <a:r>
              <a:rPr lang="en-US" sz="2800" dirty="0">
                <a:latin typeface="Helvetica"/>
                <a:cs typeface="Helvetica"/>
              </a:rPr>
              <a:t>I urge you, brothers and sisters, by our Lord Jesus Christ and by the love of the Spirit, to join me in my struggle by praying to God for me. 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2140" y="1049392"/>
            <a:ext cx="363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Romans 15</a:t>
            </a:r>
            <a:r>
              <a:rPr lang="en-US" sz="2800" b="1" dirty="0" smtClean="0">
                <a:latin typeface="Helvetica"/>
                <a:cs typeface="Helvetica"/>
              </a:rPr>
              <a:t>:</a:t>
            </a:r>
            <a:r>
              <a:rPr lang="en-US" sz="2800" b="1" dirty="0" smtClean="0">
                <a:latin typeface="Helvetica"/>
                <a:cs typeface="Helvetica"/>
              </a:rPr>
              <a:t>30-33</a:t>
            </a:r>
            <a:endParaRPr lang="en-US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2183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140" y="1584036"/>
            <a:ext cx="73025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 </a:t>
            </a:r>
            <a:r>
              <a:rPr lang="en-US" sz="2800" b="1" baseline="30000" dirty="0">
                <a:latin typeface="Helvetica"/>
                <a:cs typeface="Helvetica"/>
              </a:rPr>
              <a:t>31 </a:t>
            </a:r>
            <a:r>
              <a:rPr lang="en-US" sz="2800" dirty="0">
                <a:latin typeface="Helvetica"/>
                <a:cs typeface="Helvetica"/>
              </a:rPr>
              <a:t>Pray that I may be kept safe from the unbelievers in Judea and that the contribution I take to Jerusalem may be favorably received by the Lord’s people there, </a:t>
            </a:r>
            <a:r>
              <a:rPr lang="en-US" sz="2800" b="1" baseline="30000" dirty="0">
                <a:latin typeface="Helvetica"/>
                <a:cs typeface="Helvetica"/>
              </a:rPr>
              <a:t>32 </a:t>
            </a:r>
            <a:r>
              <a:rPr lang="en-US" sz="2800" dirty="0">
                <a:latin typeface="Helvetica"/>
                <a:cs typeface="Helvetica"/>
              </a:rPr>
              <a:t>so that I may come to you with joy, by God’s will, and in your company be refreshed. </a:t>
            </a:r>
            <a:r>
              <a:rPr lang="en-US" sz="2800" b="1" baseline="30000" dirty="0">
                <a:latin typeface="Helvetica"/>
                <a:cs typeface="Helvetica"/>
              </a:rPr>
              <a:t>33 </a:t>
            </a:r>
            <a:r>
              <a:rPr lang="en-US" sz="2800" dirty="0">
                <a:latin typeface="Helvetica"/>
                <a:cs typeface="Helvetica"/>
              </a:rPr>
              <a:t>The God of peace be with you all. Amen.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8354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140" y="2223913"/>
            <a:ext cx="7302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latin typeface="Helvetica"/>
                <a:cs typeface="Helvetica"/>
              </a:rPr>
              <a:t>30 </a:t>
            </a:r>
            <a:r>
              <a:rPr lang="en-US" sz="2800" dirty="0">
                <a:latin typeface="Helvetica"/>
                <a:cs typeface="Helvetica"/>
              </a:rPr>
              <a:t>I urge you, brothers and sisters, by our Lord Jesus Christ and by the love of the Spirit, to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join me</a:t>
            </a:r>
            <a:r>
              <a:rPr lang="en-US" sz="2800" dirty="0">
                <a:latin typeface="Helvetica"/>
                <a:cs typeface="Helvetica"/>
              </a:rPr>
              <a:t> in my struggle by praying to God for me.  </a:t>
            </a:r>
          </a:p>
        </p:txBody>
      </p:sp>
    </p:spTree>
    <p:extLst>
      <p:ext uri="{BB962C8B-B14F-4D97-AF65-F5344CB8AC3E}">
        <p14:creationId xmlns:p14="http://schemas.microsoft.com/office/powerpoint/2010/main" val="246729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042" y="442495"/>
            <a:ext cx="4070315" cy="601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0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140" y="2223913"/>
            <a:ext cx="7302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>
                <a:latin typeface="Helvetica"/>
                <a:cs typeface="Helvetica"/>
              </a:rPr>
              <a:t>30 </a:t>
            </a:r>
            <a:r>
              <a:rPr lang="en-US" sz="2800" dirty="0">
                <a:latin typeface="Helvetica"/>
                <a:cs typeface="Helvetica"/>
              </a:rPr>
              <a:t>I urge you, brothers and sisters, by our Lord Jesus Christ and by the love of the Spirit, to join me in </a:t>
            </a:r>
            <a:r>
              <a:rPr lang="en-US" sz="2800" dirty="0">
                <a:solidFill>
                  <a:srgbClr val="FFFF00"/>
                </a:solidFill>
                <a:latin typeface="Helvetica"/>
                <a:cs typeface="Helvetica"/>
              </a:rPr>
              <a:t>my struggle</a:t>
            </a:r>
            <a:r>
              <a:rPr lang="en-US" sz="2800" dirty="0">
                <a:latin typeface="Helvetica"/>
                <a:cs typeface="Helvetica"/>
              </a:rPr>
              <a:t> by praying to God for me.  </a:t>
            </a:r>
          </a:p>
        </p:txBody>
      </p:sp>
    </p:spTree>
    <p:extLst>
      <p:ext uri="{BB962C8B-B14F-4D97-AF65-F5344CB8AC3E}">
        <p14:creationId xmlns:p14="http://schemas.microsoft.com/office/powerpoint/2010/main" val="1332383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18" y="1766957"/>
            <a:ext cx="6613386" cy="330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159" y="1371600"/>
            <a:ext cx="648373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75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22897</TotalTime>
  <Words>15</Words>
  <Application>Microsoft Macintosh PowerPoint</Application>
  <PresentationFormat>On-screen Show (4:3)</PresentationFormat>
  <Paragraphs>11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Romans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203</cp:revision>
  <dcterms:created xsi:type="dcterms:W3CDTF">2013-11-03T00:06:16Z</dcterms:created>
  <dcterms:modified xsi:type="dcterms:W3CDTF">2015-02-22T07:34:04Z</dcterms:modified>
</cp:coreProperties>
</file>