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42"/>
  </p:notesMasterIdLst>
  <p:handoutMasterIdLst>
    <p:handoutMasterId r:id="rId43"/>
  </p:handoutMasterIdLst>
  <p:sldIdLst>
    <p:sldId id="473" r:id="rId2"/>
    <p:sldId id="537" r:id="rId3"/>
    <p:sldId id="646" r:id="rId4"/>
    <p:sldId id="647" r:id="rId5"/>
    <p:sldId id="648" r:id="rId6"/>
    <p:sldId id="649" r:id="rId7"/>
    <p:sldId id="589" r:id="rId8"/>
    <p:sldId id="611" r:id="rId9"/>
    <p:sldId id="635" r:id="rId10"/>
    <p:sldId id="619" r:id="rId11"/>
    <p:sldId id="626" r:id="rId12"/>
    <p:sldId id="592" r:id="rId13"/>
    <p:sldId id="629" r:id="rId14"/>
    <p:sldId id="628" r:id="rId15"/>
    <p:sldId id="652" r:id="rId16"/>
    <p:sldId id="620" r:id="rId17"/>
    <p:sldId id="602" r:id="rId18"/>
    <p:sldId id="621" r:id="rId19"/>
    <p:sldId id="618" r:id="rId20"/>
    <p:sldId id="612" r:id="rId21"/>
    <p:sldId id="593" r:id="rId22"/>
    <p:sldId id="613" r:id="rId23"/>
    <p:sldId id="624" r:id="rId24"/>
    <p:sldId id="636" r:id="rId25"/>
    <p:sldId id="642" r:id="rId26"/>
    <p:sldId id="634" r:id="rId27"/>
    <p:sldId id="650" r:id="rId28"/>
    <p:sldId id="594" r:id="rId29"/>
    <p:sldId id="637" r:id="rId30"/>
    <p:sldId id="616" r:id="rId31"/>
    <p:sldId id="625" r:id="rId32"/>
    <p:sldId id="595" r:id="rId33"/>
    <p:sldId id="614" r:id="rId34"/>
    <p:sldId id="627" r:id="rId35"/>
    <p:sldId id="604" r:id="rId36"/>
    <p:sldId id="651" r:id="rId37"/>
    <p:sldId id="630" r:id="rId38"/>
    <p:sldId id="633" r:id="rId39"/>
    <p:sldId id="645" r:id="rId40"/>
    <p:sldId id="644" r:id="rId41"/>
  </p:sldIdLst>
  <p:sldSz cx="12192000" cy="6858000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16"/>
    <p:restoredTop sz="93025"/>
  </p:normalViewPr>
  <p:slideViewPr>
    <p:cSldViewPr>
      <p:cViewPr>
        <p:scale>
          <a:sx n="71" d="100"/>
          <a:sy n="71" d="100"/>
        </p:scale>
        <p:origin x="2280" y="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fld id="{5D02558E-A84C-0E4D-99F7-D8A8DADC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9888" y="688975"/>
            <a:ext cx="6121400" cy="344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fld id="{93E17566-65A5-FC4F-936F-F75E8A785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19F7F-4E50-B948-8B4D-3FE34DB35D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7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84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688975"/>
            <a:ext cx="612140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picture is not listed in free to share and use from </a:t>
            </a:r>
            <a:r>
              <a:rPr lang="en-US" dirty="0" err="1" smtClean="0"/>
              <a:t>Bing.com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566-65A5-FC4F-936F-F75E8A7851C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1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9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52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39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66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26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1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407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0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688975"/>
            <a:ext cx="612140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</a:t>
            </a:r>
            <a:r>
              <a:rPr lang="en-US" baseline="0" dirty="0" smtClean="0"/>
              <a:t> the best movies, nominated for Oscar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17566-65A5-FC4F-936F-F75E8A7851C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60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23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6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2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32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75E0-CAAA-2C45-9BE4-46D70A288DB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2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0633-7125-FA44-955E-71026C3F2F3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21400" cy="34432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27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2273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3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2734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734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734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F1167A-0D48-DA4E-9CF5-6D842EEDA6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8" grpId="0"/>
      <p:bldP spid="2273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73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4631-6208-134D-9B76-A5DCD06F4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2520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FB22-1E23-AE49-AEBA-184EA0C95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565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33C4E-9BCE-9640-B69B-7498C2529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6CF4-9E2F-1241-A2F9-B302F50A5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760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EB6F1-515C-D84A-BA89-80C03578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797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C4695-E4F9-0848-BEB4-4BFC51D6A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71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A12ED-64EA-174A-88F7-936ED798D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77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88D6-61C6-B64A-A3D9-BEA9E57C5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53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5E07-8425-D249-8551-95C412C27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9240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D754-1C31-2B4E-9A91-5699B9098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094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263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2263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3E07B27-3FAA-0C47-8FA1-118E6E87A7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4" grpId="0"/>
      <p:bldP spid="2263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3124200"/>
            <a:ext cx="6553200" cy="1524000"/>
          </a:xfrm>
        </p:spPr>
        <p:txBody>
          <a:bodyPr/>
          <a:lstStyle/>
          <a:p>
            <a:r>
              <a:rPr lang="zh-TW" altLang="en-US" sz="7200" b="1">
                <a:ea typeface="新細明體" charset="-120"/>
              </a:rPr>
              <a:t/>
            </a:r>
            <a:br>
              <a:rPr lang="zh-TW" altLang="en-US" sz="7200" b="1">
                <a:ea typeface="新細明體" charset="-120"/>
              </a:rPr>
            </a:br>
            <a:r>
              <a:rPr lang="zh-TW" altLang="en-US" sz="7200" b="1">
                <a:ea typeface="新細明體" charset="-120"/>
              </a:rPr>
              <a:t/>
            </a:r>
            <a:br>
              <a:rPr lang="zh-TW" altLang="en-US" sz="7200" b="1">
                <a:ea typeface="新細明體" charset="-120"/>
              </a:rPr>
            </a:br>
            <a:r>
              <a:rPr lang="zh-TW" altLang="en-US" sz="7200" b="1">
                <a:ea typeface="新細明體" charset="-120"/>
              </a:rPr>
              <a:t/>
            </a:r>
            <a:br>
              <a:rPr lang="zh-TW" altLang="en-US" sz="7200" b="1">
                <a:ea typeface="新細明體" charset="-120"/>
              </a:rPr>
            </a:br>
            <a:endParaRPr lang="en-US" altLang="en-US" sz="6600">
              <a:ea typeface="微软简隶书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6441688" y="1811030"/>
            <a:ext cx="3962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96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endParaRPr lang="en-US" altLang="zh-CN" sz="9600" dirty="0">
              <a:solidFill>
                <a:srgbClr val="FFFF00"/>
              </a:solidFill>
              <a:latin typeface="STXihei" charset="-122"/>
              <a:ea typeface="微软简粗黑" pitchFamily="2" charset="-122"/>
            </a:endParaRPr>
          </a:p>
          <a:p>
            <a:pPr algn="ctr"/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en-US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96" y="1605543"/>
            <a:ext cx="4383193" cy="3181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/>
              <a:t>逃避</a:t>
            </a:r>
            <a:r>
              <a:rPr lang="zh-CN" altLang="en-US" sz="5400" b="1" dirty="0"/>
              <a:t>上帝 </a:t>
            </a:r>
            <a:r>
              <a:rPr lang="en-US" altLang="zh-CN" sz="5400" b="1" dirty="0"/>
              <a:t>(1:1-3)</a:t>
            </a:r>
          </a:p>
          <a:p>
            <a:r>
              <a:rPr lang="zh-CN" altLang="en-US" sz="5400" b="1" dirty="0"/>
              <a:t>自我安慰 </a:t>
            </a:r>
            <a:r>
              <a:rPr lang="en-US" altLang="zh-CN" sz="5400" b="1" dirty="0"/>
              <a:t>(</a:t>
            </a:r>
            <a:r>
              <a:rPr lang="en-US" altLang="zh-CN" sz="5400" b="1" dirty="0"/>
              <a:t>1:3)</a:t>
            </a:r>
          </a:p>
          <a:p>
            <a:r>
              <a:rPr lang="zh-CN" altLang="en-US" sz="5400" b="1" dirty="0"/>
              <a:t>神必管教 </a:t>
            </a:r>
            <a:r>
              <a:rPr lang="en-US" altLang="zh-CN" sz="5400" b="1" dirty="0"/>
              <a:t>(1:4-10)</a:t>
            </a:r>
          </a:p>
          <a:p>
            <a:r>
              <a:rPr lang="zh-CN" altLang="en-US" sz="5400" b="1" dirty="0">
                <a:effectLst/>
              </a:rPr>
              <a:t>累人累己 </a:t>
            </a:r>
            <a:r>
              <a:rPr lang="en-US" altLang="zh-CN" sz="5400" b="1" dirty="0">
                <a:effectLst/>
              </a:rPr>
              <a:t>(1:11-16)</a:t>
            </a:r>
          </a:p>
          <a:p>
            <a:r>
              <a:rPr lang="zh-CN" altLang="en-US" sz="5400" b="1" dirty="0">
                <a:effectLst/>
              </a:rPr>
              <a:t>深切反省 </a:t>
            </a:r>
            <a:r>
              <a:rPr lang="en-US" altLang="zh-CN" sz="5400" b="1" dirty="0">
                <a:effectLst/>
              </a:rPr>
              <a:t>(1:17)</a:t>
            </a:r>
            <a:endParaRPr lang="en-US" altLang="zh-CN" sz="5400" b="1" dirty="0"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1397773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FF00"/>
                </a:solidFill>
              </a:rPr>
              <a:t>逃避</a:t>
            </a:r>
            <a:r>
              <a:rPr lang="zh-CN" altLang="en-US" sz="5400" b="1" dirty="0">
                <a:solidFill>
                  <a:srgbClr val="FFFF00"/>
                </a:solidFill>
              </a:rPr>
              <a:t>上帝 </a:t>
            </a:r>
            <a:r>
              <a:rPr lang="en-US" altLang="zh-CN" sz="5400" b="1" dirty="0">
                <a:solidFill>
                  <a:srgbClr val="FFFF00"/>
                </a:solidFill>
              </a:rPr>
              <a:t>(1:1-3)</a:t>
            </a:r>
          </a:p>
          <a:p>
            <a:r>
              <a:rPr lang="zh-CN" altLang="en-US" sz="5400" b="1" dirty="0"/>
              <a:t>自我安慰 </a:t>
            </a:r>
            <a:r>
              <a:rPr lang="en-US" altLang="zh-CN" sz="5400" b="1" dirty="0"/>
              <a:t>(</a:t>
            </a:r>
            <a:r>
              <a:rPr lang="en-US" altLang="zh-CN" sz="5400" b="1" dirty="0"/>
              <a:t>1:3)</a:t>
            </a:r>
          </a:p>
          <a:p>
            <a:r>
              <a:rPr lang="zh-CN" altLang="en-US" sz="5400" b="1" dirty="0"/>
              <a:t>神必管教 </a:t>
            </a:r>
            <a:r>
              <a:rPr lang="en-US" altLang="zh-CN" sz="5400" b="1" dirty="0"/>
              <a:t>(1:4-10)</a:t>
            </a:r>
          </a:p>
          <a:p>
            <a:r>
              <a:rPr lang="zh-CN" altLang="en-US" sz="5400" b="1" dirty="0">
                <a:effectLst/>
              </a:rPr>
              <a:t>累人累己 </a:t>
            </a:r>
            <a:r>
              <a:rPr lang="en-US" altLang="zh-CN" sz="5400" b="1" dirty="0">
                <a:effectLst/>
              </a:rPr>
              <a:t>(1:11-16)</a:t>
            </a:r>
          </a:p>
          <a:p>
            <a:r>
              <a:rPr lang="zh-CN" altLang="en-US" sz="5400" b="1" dirty="0">
                <a:effectLst/>
              </a:rPr>
              <a:t>深切反省 </a:t>
            </a:r>
            <a:r>
              <a:rPr lang="en-US" altLang="zh-CN" sz="5400" b="1" dirty="0">
                <a:effectLst/>
              </a:rPr>
              <a:t>(1:17)</a:t>
            </a:r>
            <a:endParaRPr lang="en-US" altLang="zh-CN" sz="5400" b="1" dirty="0"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432762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1147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534400" cy="4648200"/>
          </a:xfrm>
        </p:spPr>
        <p:txBody>
          <a:bodyPr/>
          <a:lstStyle/>
          <a:p>
            <a:r>
              <a:rPr lang="en-US" b="1" dirty="0" smtClean="0">
                <a:effectLst/>
                <a:ea typeface="微软简粗黑" pitchFamily="2" charset="-122"/>
              </a:rPr>
              <a:t>1:1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耶 </a:t>
            </a:r>
            <a:r>
              <a:rPr lang="zh-CN" altLang="en-US" b="1" dirty="0">
                <a:effectLst/>
                <a:ea typeface="微软简粗黑" pitchFamily="2" charset="-122"/>
              </a:rPr>
              <a:t>和 华 的 话 临 到 亚 米 太 的 儿 子 约 拿 ， 说 ，</a:t>
            </a:r>
            <a:endParaRPr lang="en-US" b="1" dirty="0">
              <a:effectLst/>
              <a:ea typeface="微软简粗黑" pitchFamily="2" charset="-122"/>
            </a:endParaRPr>
          </a:p>
          <a:p>
            <a:r>
              <a:rPr lang="en-US" b="1" dirty="0" smtClean="0">
                <a:effectLst/>
                <a:ea typeface="微软简粗黑" pitchFamily="2" charset="-122"/>
              </a:rPr>
              <a:t>1:2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你 </a:t>
            </a:r>
            <a:r>
              <a:rPr lang="zh-CN" altLang="en-US" b="1" dirty="0">
                <a:effectLst/>
                <a:ea typeface="微软简粗黑" pitchFamily="2" charset="-122"/>
              </a:rPr>
              <a:t>起 来 往 尼 尼 微 大 城 去 ， 向 其 中 的 居 民 呼 喊 。 因 为 他 们 的 恶 达 到 我 面 前 。</a:t>
            </a:r>
            <a:endParaRPr lang="en-US" b="1" dirty="0">
              <a:effectLst/>
              <a:ea typeface="微软简粗黑" pitchFamily="2" charset="-122"/>
            </a:endParaRPr>
          </a:p>
          <a:p>
            <a:r>
              <a:rPr lang="en-US" b="1" dirty="0" smtClean="0">
                <a:effectLst/>
                <a:ea typeface="微软简粗黑" pitchFamily="2" charset="-122"/>
              </a:rPr>
              <a:t>1:3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约 </a:t>
            </a:r>
            <a:r>
              <a:rPr lang="zh-CN" altLang="en-US" b="1" dirty="0">
                <a:effectLst/>
                <a:ea typeface="微软简粗黑" pitchFamily="2" charset="-122"/>
              </a:rPr>
              <a:t>拿 却 起 来 ， 逃 往 他 施 去 躲 避 耶 和 华 。 下 到 约 帕 ， 遇 见 一 只 船 ， 要 往 他 施 去 。 他 就 给 了 船 价 ， 上 了 船 ， 要 与 船 上 的 人 同 往 他 施 去 躲 避 耶 和 华 。</a:t>
            </a:r>
            <a:endParaRPr lang="en-US" b="1" dirty="0">
              <a:effectLst/>
              <a:ea typeface="微软简粗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64" y="1219200"/>
            <a:ext cx="9210472" cy="4343400"/>
          </a:xfrm>
        </p:spPr>
      </p:pic>
    </p:spTree>
    <p:extLst>
      <p:ext uri="{BB962C8B-B14F-4D97-AF65-F5344CB8AC3E}">
        <p14:creationId xmlns:p14="http://schemas.microsoft.com/office/powerpoint/2010/main" val="9464912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9144000" cy="5947318"/>
          </a:xfrm>
        </p:spPr>
      </p:pic>
    </p:spTree>
    <p:extLst>
      <p:ext uri="{BB962C8B-B14F-4D97-AF65-F5344CB8AC3E}">
        <p14:creationId xmlns:p14="http://schemas.microsoft.com/office/powerpoint/2010/main" val="20776480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648200"/>
          </a:xfrm>
        </p:spPr>
        <p:txBody>
          <a:bodyPr/>
          <a:lstStyle/>
          <a:p>
            <a:r>
              <a:rPr lang="zh-CN" altLang="en-US" sz="6000" b="1" dirty="0">
                <a:effectLst/>
              </a:rPr>
              <a:t>派我到哪里宣教都可以，除了</a:t>
            </a:r>
            <a:r>
              <a:rPr lang="mr-IN" altLang="zh-CN" sz="6000" b="1" dirty="0">
                <a:effectLst/>
              </a:rPr>
              <a:t>…</a:t>
            </a:r>
            <a:endParaRPr lang="en-US" sz="6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2229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/>
              <a:t>逃避</a:t>
            </a:r>
            <a:r>
              <a:rPr lang="zh-CN" altLang="en-US" sz="5400" b="1" dirty="0"/>
              <a:t>上帝 </a:t>
            </a:r>
            <a:r>
              <a:rPr lang="en-US" altLang="zh-CN" sz="5400" b="1" dirty="0"/>
              <a:t>(1:1-3)</a:t>
            </a:r>
          </a:p>
          <a:p>
            <a:r>
              <a:rPr lang="zh-CN" altLang="en-US" sz="5400" b="1" dirty="0">
                <a:solidFill>
                  <a:srgbClr val="FFFF00"/>
                </a:solidFill>
              </a:rPr>
              <a:t>自我安慰 </a:t>
            </a:r>
            <a:r>
              <a:rPr lang="en-US" altLang="zh-CN" sz="5400" b="1" dirty="0">
                <a:solidFill>
                  <a:srgbClr val="FFFF00"/>
                </a:solidFill>
              </a:rPr>
              <a:t>(</a:t>
            </a:r>
            <a:r>
              <a:rPr lang="en-US" altLang="zh-CN" sz="5400" b="1" dirty="0">
                <a:solidFill>
                  <a:srgbClr val="FFFF00"/>
                </a:solidFill>
              </a:rPr>
              <a:t>1:3)</a:t>
            </a:r>
          </a:p>
          <a:p>
            <a:r>
              <a:rPr lang="zh-CN" altLang="en-US" sz="5400" b="1" dirty="0"/>
              <a:t>神必管教 </a:t>
            </a:r>
            <a:r>
              <a:rPr lang="en-US" altLang="zh-CN" sz="5400" b="1" dirty="0"/>
              <a:t>(1:4-10)</a:t>
            </a:r>
          </a:p>
          <a:p>
            <a:r>
              <a:rPr lang="zh-CN" altLang="en-US" sz="5400" b="1" dirty="0">
                <a:effectLst/>
              </a:rPr>
              <a:t>累人累己 </a:t>
            </a:r>
            <a:r>
              <a:rPr lang="en-US" altLang="zh-CN" sz="5400" b="1" dirty="0">
                <a:effectLst/>
              </a:rPr>
              <a:t>(1:11-16)</a:t>
            </a:r>
          </a:p>
          <a:p>
            <a:r>
              <a:rPr lang="zh-CN" altLang="en-US" sz="5400" b="1" dirty="0">
                <a:effectLst/>
              </a:rPr>
              <a:t>深切反省 </a:t>
            </a:r>
            <a:r>
              <a:rPr lang="en-US" altLang="zh-CN" sz="5400" b="1" dirty="0">
                <a:effectLst/>
              </a:rPr>
              <a:t>(1:17)</a:t>
            </a:r>
            <a:endParaRPr lang="en-US" altLang="zh-CN" sz="5400" b="1" dirty="0"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353596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1147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534400" cy="4648200"/>
          </a:xfrm>
        </p:spPr>
        <p:txBody>
          <a:bodyPr/>
          <a:lstStyle/>
          <a:p>
            <a:r>
              <a:rPr lang="en-US" b="1" dirty="0" smtClean="0">
                <a:effectLst/>
                <a:ea typeface="微软简粗黑" pitchFamily="2" charset="-122"/>
              </a:rPr>
              <a:t>1:3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约 </a:t>
            </a:r>
            <a:r>
              <a:rPr lang="zh-CN" altLang="en-US" b="1" dirty="0">
                <a:effectLst/>
                <a:ea typeface="微软简粗黑" pitchFamily="2" charset="-122"/>
              </a:rPr>
              <a:t>拿 却 起 来 ， 逃 往 他 施 去 躲 避 耶 和 华 。 下 到 约 帕 ， 遇 见 一 只 船 ， 要 往 他 施 去 。 他 就 给 了 船 价 ， 上 了 船 ， 要 与 船 上 的 人 同 往 他 施 去 躲 避 耶 和 华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。</a:t>
            </a:r>
            <a:endParaRPr lang="en-US" altLang="zh-CN" b="1" dirty="0" smtClean="0">
              <a:effectLst/>
              <a:ea typeface="微软简粗黑" pitchFamily="2" charset="-122"/>
            </a:endParaRPr>
          </a:p>
          <a:p>
            <a:endParaRPr lang="en-US" b="1" dirty="0">
              <a:effectLst/>
              <a:ea typeface="微软简粗黑" pitchFamily="2" charset="-122"/>
            </a:endParaRPr>
          </a:p>
          <a:p>
            <a:r>
              <a:rPr lang="en-US" b="1" dirty="0" smtClean="0">
                <a:effectLst/>
              </a:rPr>
              <a:t>1:5</a:t>
            </a:r>
            <a:r>
              <a:rPr lang="zh-CN" altLang="en-US" b="1" dirty="0" smtClean="0">
                <a:effectLst/>
              </a:rPr>
              <a:t> 水 </a:t>
            </a:r>
            <a:r>
              <a:rPr lang="zh-CN" altLang="en-US" b="1" dirty="0">
                <a:effectLst/>
              </a:rPr>
              <a:t>手 便 惧 怕 ， 各 人 哀 求 自 己 的 神 。 他 们 将 船 上 的 货 物 抛 在 海 中 ， 为 要 使 船 轻 些 。 约 拿 已 下 到 底 舱 ， 躺 卧 沉 睡 。</a:t>
            </a:r>
            <a:endParaRPr lang="en-US" b="1" dirty="0">
              <a:effectLst/>
            </a:endParaRPr>
          </a:p>
          <a:p>
            <a:endParaRPr lang="en-US" b="1" dirty="0">
              <a:effectLst/>
              <a:ea typeface="微软简粗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/>
              <a:t>逃避</a:t>
            </a:r>
            <a:r>
              <a:rPr lang="zh-CN" altLang="en-US" sz="5400" b="1" dirty="0"/>
              <a:t>上帝 </a:t>
            </a:r>
            <a:r>
              <a:rPr lang="en-US" altLang="zh-CN" sz="5400" b="1" dirty="0"/>
              <a:t>(1:1-3)</a:t>
            </a:r>
          </a:p>
          <a:p>
            <a:r>
              <a:rPr lang="zh-CN" altLang="en-US" sz="5400" b="1" dirty="0"/>
              <a:t>自我安慰 </a:t>
            </a:r>
            <a:r>
              <a:rPr lang="en-US" altLang="zh-CN" sz="5400" b="1" dirty="0"/>
              <a:t>(</a:t>
            </a:r>
            <a:r>
              <a:rPr lang="en-US" altLang="zh-CN" sz="5400" b="1" dirty="0"/>
              <a:t>1:3)</a:t>
            </a:r>
          </a:p>
          <a:p>
            <a:r>
              <a:rPr lang="zh-CN" altLang="en-US" sz="5400" b="1" dirty="0">
                <a:solidFill>
                  <a:srgbClr val="FFFF00"/>
                </a:solidFill>
              </a:rPr>
              <a:t>神必管教 </a:t>
            </a:r>
            <a:r>
              <a:rPr lang="en-US" altLang="zh-CN" sz="5400" b="1" dirty="0">
                <a:solidFill>
                  <a:srgbClr val="FFFF00"/>
                </a:solidFill>
              </a:rPr>
              <a:t>(1:4-10)</a:t>
            </a:r>
          </a:p>
          <a:p>
            <a:r>
              <a:rPr lang="zh-CN" altLang="en-US" sz="5400" b="1" dirty="0">
                <a:effectLst/>
              </a:rPr>
              <a:t>累人累己 </a:t>
            </a:r>
            <a:r>
              <a:rPr lang="en-US" altLang="zh-CN" sz="5400" b="1" dirty="0">
                <a:effectLst/>
              </a:rPr>
              <a:t>(1:11-16)</a:t>
            </a:r>
          </a:p>
          <a:p>
            <a:r>
              <a:rPr lang="zh-CN" altLang="en-US" sz="5400" b="1" dirty="0">
                <a:effectLst/>
              </a:rPr>
              <a:t>深切反省 </a:t>
            </a:r>
            <a:r>
              <a:rPr lang="en-US" altLang="zh-CN" sz="5400" b="1" dirty="0">
                <a:effectLst/>
              </a:rPr>
              <a:t>(1:17)</a:t>
            </a:r>
            <a:endParaRPr lang="en-US" altLang="zh-CN" sz="5400" b="1" dirty="0"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1642313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648200"/>
          </a:xfrm>
        </p:spPr>
        <p:txBody>
          <a:bodyPr/>
          <a:lstStyle/>
          <a:p>
            <a:r>
              <a:rPr lang="zh-CN" altLang="en-US" sz="4800" b="1" dirty="0">
                <a:effectLst/>
              </a:rPr>
              <a:t>因 </a:t>
            </a:r>
            <a:r>
              <a:rPr lang="zh-CN" altLang="en-US" sz="4800" b="1" dirty="0">
                <a:effectLst/>
              </a:rPr>
              <a:t>为 主 所 爱 的 他 必 管 </a:t>
            </a:r>
            <a:r>
              <a:rPr lang="zh-CN" altLang="en-US" sz="4800" b="1" dirty="0">
                <a:effectLst/>
              </a:rPr>
              <a:t>教 </a:t>
            </a:r>
            <a:r>
              <a:rPr lang="mr-IN" altLang="zh-CN" sz="4800" b="1" dirty="0">
                <a:effectLst/>
              </a:rPr>
              <a:t>…</a:t>
            </a:r>
            <a:r>
              <a:rPr lang="zh-CN" altLang="en-US" sz="4800" b="1" dirty="0">
                <a:effectLst/>
              </a:rPr>
              <a:t> </a:t>
            </a:r>
            <a:r>
              <a:rPr lang="en-US" altLang="zh-CN" sz="4800" b="1" dirty="0">
                <a:effectLst/>
              </a:rPr>
              <a:t>(</a:t>
            </a:r>
            <a:r>
              <a:rPr lang="zh-CN" altLang="en-US" sz="4800" b="1" dirty="0">
                <a:effectLst/>
              </a:rPr>
              <a:t>来</a:t>
            </a:r>
            <a:r>
              <a:rPr lang="en-US" altLang="zh-CN" sz="4800" b="1" dirty="0">
                <a:effectLst/>
              </a:rPr>
              <a:t>12:6)</a:t>
            </a:r>
            <a:endParaRPr lang="en-US" sz="4800" b="1" dirty="0">
              <a:effectLst/>
            </a:endParaRPr>
          </a:p>
          <a:p>
            <a:endParaRPr lang="en-US" sz="4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6467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1147"/>
            <a:ext cx="8229600" cy="1139825"/>
          </a:xfrm>
        </p:spPr>
        <p:txBody>
          <a:bodyPr/>
          <a:lstStyle/>
          <a:p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逃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534400" cy="4648200"/>
          </a:xfrm>
        </p:spPr>
        <p:txBody>
          <a:bodyPr/>
          <a:lstStyle/>
          <a:p>
            <a:r>
              <a:rPr lang="en-US" b="1" dirty="0" smtClean="0">
                <a:effectLst/>
                <a:ea typeface="微软简粗黑" pitchFamily="2" charset="-122"/>
              </a:rPr>
              <a:t>1:1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耶 </a:t>
            </a:r>
            <a:r>
              <a:rPr lang="zh-CN" altLang="en-US" b="1" dirty="0">
                <a:effectLst/>
                <a:ea typeface="微软简粗黑" pitchFamily="2" charset="-122"/>
              </a:rPr>
              <a:t>和 华 的 话 临 到 亚 米 太 的 儿 子 约 拿 ， 说 ，</a:t>
            </a:r>
            <a:endParaRPr lang="en-US" b="1" dirty="0">
              <a:effectLst/>
              <a:ea typeface="微软简粗黑" pitchFamily="2" charset="-122"/>
            </a:endParaRPr>
          </a:p>
          <a:p>
            <a:r>
              <a:rPr lang="en-US" b="1" dirty="0" smtClean="0">
                <a:effectLst/>
                <a:ea typeface="微软简粗黑" pitchFamily="2" charset="-122"/>
              </a:rPr>
              <a:t>1:2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你 </a:t>
            </a:r>
            <a:r>
              <a:rPr lang="zh-CN" altLang="en-US" b="1" dirty="0">
                <a:effectLst/>
                <a:ea typeface="微软简粗黑" pitchFamily="2" charset="-122"/>
              </a:rPr>
              <a:t>起 来 往 尼 尼 微 大 城 去 ， 向 其 中 的 居 民 呼 喊 。 因 为 他 们 的 恶 达 到 我 面 前 。</a:t>
            </a:r>
            <a:endParaRPr lang="en-US" b="1" dirty="0">
              <a:effectLst/>
              <a:ea typeface="微软简粗黑" pitchFamily="2" charset="-122"/>
            </a:endParaRPr>
          </a:p>
          <a:p>
            <a:r>
              <a:rPr lang="en-US" b="1" dirty="0" smtClean="0">
                <a:effectLst/>
                <a:ea typeface="微软简粗黑" pitchFamily="2" charset="-122"/>
              </a:rPr>
              <a:t>1:3 </a:t>
            </a:r>
            <a:r>
              <a:rPr lang="zh-CN" altLang="en-US" b="1" dirty="0" smtClean="0">
                <a:effectLst/>
                <a:ea typeface="微软简粗黑" pitchFamily="2" charset="-122"/>
              </a:rPr>
              <a:t>约 </a:t>
            </a:r>
            <a:r>
              <a:rPr lang="zh-CN" altLang="en-US" b="1" dirty="0">
                <a:effectLst/>
                <a:ea typeface="微软简粗黑" pitchFamily="2" charset="-122"/>
              </a:rPr>
              <a:t>拿 却 起 来 ， 逃 往 他 施 去 躲 避 耶 和 华 。 下 到 约 帕 ， 遇 见 一 只 船 ， 要 往 他 施 去 。 他 就 给 了 船 价 ， 上 了 船 ， 要 与 船 上 的 人 同 往 他 施 去 躲 避 耶 和 华 。</a:t>
            </a:r>
            <a:endParaRPr lang="en-US" b="1" dirty="0">
              <a:effectLst/>
              <a:ea typeface="微软简粗黑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30" y="-9293"/>
            <a:ext cx="10937683" cy="6703741"/>
          </a:xfrm>
        </p:spPr>
      </p:pic>
    </p:spTree>
    <p:extLst>
      <p:ext uri="{BB962C8B-B14F-4D97-AF65-F5344CB8AC3E}">
        <p14:creationId xmlns:p14="http://schemas.microsoft.com/office/powerpoint/2010/main" val="1161797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8080"/>
            <a:ext cx="8534400" cy="4648200"/>
          </a:xfrm>
        </p:spPr>
        <p:txBody>
          <a:bodyPr/>
          <a:lstStyle/>
          <a:p>
            <a:r>
              <a:rPr lang="en-US" b="1" dirty="0" smtClean="0">
                <a:effectLst/>
              </a:rPr>
              <a:t>1:4 </a:t>
            </a:r>
            <a:r>
              <a:rPr lang="zh-CN" altLang="en-US" b="1" dirty="0" smtClean="0">
                <a:effectLst/>
              </a:rPr>
              <a:t>然 </a:t>
            </a:r>
            <a:r>
              <a:rPr lang="zh-CN" altLang="en-US" b="1" dirty="0">
                <a:effectLst/>
              </a:rPr>
              <a:t>而 耶 和 华 使 海 中 起 大 风 ， 海 就 狂 风 大 作 ， 甚 至 船 几 乎 破 坏 。</a:t>
            </a:r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1:5 </a:t>
            </a:r>
            <a:r>
              <a:rPr lang="zh-CN" altLang="en-US" b="1" dirty="0" smtClean="0">
                <a:effectLst/>
              </a:rPr>
              <a:t>水 </a:t>
            </a:r>
            <a:r>
              <a:rPr lang="zh-CN" altLang="en-US" b="1" dirty="0">
                <a:effectLst/>
              </a:rPr>
              <a:t>手 便 惧 怕 ， 各 人 哀 求 自 己 的 神 。 他 们 将 船 上 的 货 物 抛 在 海 中 ， 为 要 使 船 轻 些 。 约 拿 已 下 到 底 舱 ， 躺 卧 沉 睡 。</a:t>
            </a:r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1:6 </a:t>
            </a:r>
            <a:r>
              <a:rPr lang="zh-CN" altLang="en-US" b="1" dirty="0" smtClean="0">
                <a:effectLst/>
              </a:rPr>
              <a:t>船 </a:t>
            </a:r>
            <a:r>
              <a:rPr lang="zh-CN" altLang="en-US" b="1" dirty="0">
                <a:effectLst/>
              </a:rPr>
              <a:t>主 到 他 那 里 对 他 说 ， 你 这 沉 睡 的 人 哪 ， 为 何 这 样 呢 。 起 来 ， 求 告 你 的 神 ， 或 者 神 顾 念 我 们 ， 使 我 们 不 致 灭 亡 。</a:t>
            </a:r>
            <a:endParaRPr lang="en-US" b="1" dirty="0">
              <a:effectLst/>
            </a:endParaRPr>
          </a:p>
          <a:p>
            <a:endParaRPr lang="en-US" b="1" dirty="0">
              <a:effectLst/>
              <a:ea typeface="微软简粗黑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73" y="31596"/>
            <a:ext cx="9299578" cy="6826405"/>
          </a:xfrm>
        </p:spPr>
      </p:pic>
    </p:spTree>
    <p:extLst>
      <p:ext uri="{BB962C8B-B14F-4D97-AF65-F5344CB8AC3E}">
        <p14:creationId xmlns:p14="http://schemas.microsoft.com/office/powerpoint/2010/main" val="1416306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/>
              <a:t>逃避</a:t>
            </a:r>
            <a:r>
              <a:rPr lang="zh-CN" altLang="en-US" sz="5400" b="1" dirty="0"/>
              <a:t>上帝 </a:t>
            </a:r>
            <a:r>
              <a:rPr lang="en-US" altLang="zh-CN" sz="5400" b="1" dirty="0"/>
              <a:t>(1:1-3)</a:t>
            </a:r>
          </a:p>
          <a:p>
            <a:r>
              <a:rPr lang="zh-CN" altLang="en-US" sz="5400" b="1" dirty="0"/>
              <a:t>自我安慰 </a:t>
            </a:r>
            <a:r>
              <a:rPr lang="en-US" altLang="zh-CN" sz="5400" b="1" dirty="0"/>
              <a:t>(</a:t>
            </a:r>
            <a:r>
              <a:rPr lang="en-US" altLang="zh-CN" sz="5400" b="1" dirty="0"/>
              <a:t>1:3)</a:t>
            </a:r>
          </a:p>
          <a:p>
            <a:r>
              <a:rPr lang="zh-CN" altLang="en-US" sz="5400" b="1" dirty="0"/>
              <a:t>神必管教 </a:t>
            </a:r>
            <a:r>
              <a:rPr lang="en-US" altLang="zh-CN" sz="5400" b="1" dirty="0"/>
              <a:t>(1:4-10)</a:t>
            </a:r>
          </a:p>
          <a:p>
            <a:r>
              <a:rPr lang="zh-CN" altLang="en-US" sz="5400" b="1" dirty="0">
                <a:solidFill>
                  <a:srgbClr val="FFFF00"/>
                </a:solidFill>
                <a:effectLst/>
              </a:rPr>
              <a:t>累人累己 </a:t>
            </a:r>
            <a:r>
              <a:rPr lang="en-US" altLang="zh-CN" sz="5400" b="1" dirty="0">
                <a:solidFill>
                  <a:srgbClr val="FFFF00"/>
                </a:solidFill>
                <a:effectLst/>
              </a:rPr>
              <a:t>(1:11-16)</a:t>
            </a:r>
          </a:p>
          <a:p>
            <a:r>
              <a:rPr lang="zh-CN" altLang="en-US" sz="5400" b="1" dirty="0">
                <a:effectLst/>
              </a:rPr>
              <a:t>深切反省 </a:t>
            </a:r>
            <a:r>
              <a:rPr lang="en-US" altLang="zh-CN" sz="5400" b="1" dirty="0">
                <a:effectLst/>
              </a:rPr>
              <a:t>(1:17)</a:t>
            </a:r>
            <a:endParaRPr lang="en-US" altLang="zh-CN" sz="5400" b="1" dirty="0"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703511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8080"/>
            <a:ext cx="8534400" cy="4648200"/>
          </a:xfrm>
        </p:spPr>
        <p:txBody>
          <a:bodyPr/>
          <a:lstStyle/>
          <a:p>
            <a:r>
              <a:rPr lang="en-US" sz="2800" b="1" dirty="0">
                <a:effectLst/>
              </a:rPr>
              <a:t>1:7</a:t>
            </a:r>
            <a:r>
              <a:rPr lang="en-US" sz="2800" b="1" dirty="0">
                <a:effectLst/>
              </a:rPr>
              <a:t>	</a:t>
            </a:r>
            <a:r>
              <a:rPr lang="zh-CN" altLang="en-US" sz="2800" b="1" dirty="0">
                <a:effectLst/>
              </a:rPr>
              <a:t>船 上 的 人 彼 此 说 ， 来 吧 ， 我 们 掣 签 ， 看 看 这 灾 临 到 我 们 是 因 谁 的 缘 故 。 于 是 他 们 掣 签 ， 掣 出 约 拿 来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1:8	</a:t>
            </a:r>
            <a:r>
              <a:rPr lang="zh-CN" altLang="en-US" sz="2800" b="1" dirty="0">
                <a:effectLst/>
              </a:rPr>
              <a:t>众 人 对 他 说 ， 请 你 告 诉 我 们 ， 这 灾 临 到 我 们 是 因 谁 的 缘 故 。 你 以 何 事 为 业 。 你 从 哪 里 来 。 你 是 哪 一 国 ， 属 哪 一 族 的 人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1:9 </a:t>
            </a:r>
            <a:r>
              <a:rPr lang="zh-CN" altLang="en-US" sz="2800" b="1" dirty="0">
                <a:effectLst/>
              </a:rPr>
              <a:t>他 </a:t>
            </a:r>
            <a:r>
              <a:rPr lang="zh-CN" altLang="en-US" sz="2800" b="1" dirty="0">
                <a:effectLst/>
              </a:rPr>
              <a:t>说 ， 我 是 希 伯 来 人 。 我 敬 畏 耶 和 华 ， 那 创 造 沧 海 旱 地 之 天 上 的 神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1:10 </a:t>
            </a:r>
            <a:r>
              <a:rPr lang="zh-CN" altLang="en-US" sz="2800" b="1" dirty="0">
                <a:effectLst/>
              </a:rPr>
              <a:t>他 </a:t>
            </a:r>
            <a:r>
              <a:rPr lang="zh-CN" altLang="en-US" sz="2800" b="1" dirty="0">
                <a:effectLst/>
              </a:rPr>
              <a:t>们 就 大 大 惧 怕 ， 对 他 说 ， 你 做 的 是 什 么 事 呢 。 他 们 已 经 知 道 他 躲 避 耶 和 华 ， 因 为 他 告 诉 了 他 们 。</a:t>
            </a:r>
            <a:endParaRPr lang="en-US" sz="2800" b="1" dirty="0">
              <a:effectLst/>
            </a:endParaRPr>
          </a:p>
          <a:p>
            <a:endParaRPr lang="en-US" sz="2800" b="1" dirty="0">
              <a:effectLst/>
              <a:ea typeface="微软简粗黑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505853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371600"/>
            <a:ext cx="8458200" cy="4648200"/>
          </a:xfrm>
        </p:spPr>
        <p:txBody>
          <a:bodyPr/>
          <a:lstStyle/>
          <a:p>
            <a:r>
              <a:rPr lang="en-US" b="1" dirty="0" smtClean="0">
                <a:effectLst/>
              </a:rPr>
              <a:t>1:11</a:t>
            </a:r>
            <a:r>
              <a:rPr lang="zh-CN" altLang="en-US" b="1" dirty="0">
                <a:effectLst/>
              </a:rPr>
              <a:t> </a:t>
            </a:r>
            <a:r>
              <a:rPr lang="zh-CN" altLang="en-US" b="1" dirty="0" smtClean="0">
                <a:effectLst/>
              </a:rPr>
              <a:t>他 </a:t>
            </a:r>
            <a:r>
              <a:rPr lang="zh-CN" altLang="en-US" b="1" dirty="0">
                <a:effectLst/>
              </a:rPr>
              <a:t>们 问 他 说 ， 我 们 当 向 你 怎 样 行 ， 使 海 浪 平 静 呢 。 这 话 是 因 海 浪 越 发 翻 腾 </a:t>
            </a:r>
            <a:r>
              <a:rPr lang="zh-CN" altLang="en-US" b="1" dirty="0" smtClean="0">
                <a:effectLst/>
              </a:rPr>
              <a:t>。</a:t>
            </a:r>
            <a:r>
              <a:rPr lang="en-US" b="1" dirty="0" smtClean="0">
                <a:effectLst/>
              </a:rPr>
              <a:t>1:12</a:t>
            </a:r>
            <a:r>
              <a:rPr lang="zh-CN" altLang="en-US" b="1" dirty="0" smtClean="0">
                <a:effectLst/>
              </a:rPr>
              <a:t> 他 </a:t>
            </a:r>
            <a:r>
              <a:rPr lang="zh-CN" altLang="en-US" b="1" dirty="0">
                <a:effectLst/>
              </a:rPr>
              <a:t>对 他 们 说 ， 你 们 将 我 抬 起 来 ， 抛 在 海 中 ， 海 就 平 静 了 。 我 知 道 你 们 遭 这 大 风 ， 是 因 我 的 缘 故 。</a:t>
            </a:r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1:13</a:t>
            </a:r>
            <a:r>
              <a:rPr lang="zh-CN" altLang="en-US" b="1" dirty="0" smtClean="0">
                <a:effectLst/>
              </a:rPr>
              <a:t>  然 </a:t>
            </a:r>
            <a:r>
              <a:rPr lang="zh-CN" altLang="en-US" b="1" dirty="0">
                <a:effectLst/>
              </a:rPr>
              <a:t>而 那 些 人 竭 力 荡 桨 ， 要 把 船 拢 岸 ， 却 是 不 能 。 因 为 海 浪 越 发 向 他 们 翻 腾 </a:t>
            </a:r>
            <a:r>
              <a:rPr lang="zh-CN" altLang="en-US" b="1" dirty="0" smtClean="0">
                <a:effectLst/>
              </a:rPr>
              <a:t>。</a:t>
            </a:r>
            <a:endParaRPr lang="en-US" b="1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31776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2123157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495800" cy="6811138"/>
          </a:xfrm>
        </p:spPr>
      </p:pic>
    </p:spTree>
    <p:extLst>
      <p:ext uri="{BB962C8B-B14F-4D97-AF65-F5344CB8AC3E}">
        <p14:creationId xmlns:p14="http://schemas.microsoft.com/office/powerpoint/2010/main" val="11793957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-17929"/>
            <a:ext cx="9175376" cy="6881533"/>
          </a:xfrm>
        </p:spPr>
      </p:pic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371600"/>
            <a:ext cx="8458200" cy="4648200"/>
          </a:xfrm>
        </p:spPr>
        <p:txBody>
          <a:bodyPr/>
          <a:lstStyle/>
          <a:p>
            <a:r>
              <a:rPr lang="en-US" sz="3600" b="1" dirty="0">
                <a:effectLst/>
              </a:rPr>
              <a:t>1:14</a:t>
            </a:r>
            <a:r>
              <a:rPr lang="zh-CN" altLang="en-US" sz="3600" b="1" dirty="0">
                <a:effectLst/>
              </a:rPr>
              <a:t> 他 </a:t>
            </a:r>
            <a:r>
              <a:rPr lang="zh-CN" altLang="en-US" sz="3600" b="1" dirty="0">
                <a:effectLst/>
              </a:rPr>
              <a:t>们 便 求 告 耶 和 华 说 ， 耶 和 华 阿 ， 我 们 恳 求 你 ， 不 要 因 这 人 的 性 命 使 我 们 死 亡 ， 不 要 使 流 无 辜 血 的 罪 归 与 我 们 。 因 为 你 耶 和 华 是 随 自 己 的 意 旨 行 事 </a:t>
            </a:r>
            <a:r>
              <a:rPr lang="zh-CN" altLang="en-US" sz="3600" b="1" dirty="0">
                <a:effectLst/>
              </a:rPr>
              <a:t>。</a:t>
            </a:r>
            <a:r>
              <a:rPr lang="en-US" sz="3600" b="1" dirty="0">
                <a:effectLst/>
              </a:rPr>
              <a:t>1:15</a:t>
            </a:r>
            <a:r>
              <a:rPr lang="zh-CN" altLang="en-US" sz="3600" b="1" dirty="0">
                <a:effectLst/>
              </a:rPr>
              <a:t> 他 </a:t>
            </a:r>
            <a:r>
              <a:rPr lang="zh-CN" altLang="en-US" sz="3600" b="1" dirty="0">
                <a:effectLst/>
              </a:rPr>
              <a:t>们 遂 将 约 拿 抬 起 ， 抛 在 海 中 ， 海 的 狂 浪 就 平 息 了 </a:t>
            </a:r>
            <a:r>
              <a:rPr lang="zh-CN" altLang="en-US" sz="3600" b="1" dirty="0">
                <a:effectLst/>
              </a:rPr>
              <a:t>。</a:t>
            </a:r>
            <a:r>
              <a:rPr lang="en-US" sz="3600" b="1" dirty="0">
                <a:effectLst/>
              </a:rPr>
              <a:t>1:16</a:t>
            </a:r>
            <a:r>
              <a:rPr lang="zh-CN" altLang="en-US" sz="3600" b="1" dirty="0">
                <a:effectLst/>
              </a:rPr>
              <a:t> 那 </a:t>
            </a:r>
            <a:r>
              <a:rPr lang="zh-CN" altLang="en-US" sz="3600" b="1" dirty="0">
                <a:effectLst/>
              </a:rPr>
              <a:t>些 人 便 大 大 敬 畏 耶 和 华 ， 向 耶 和 华 献 祭 ， 并 且 许 愿 。</a:t>
            </a:r>
            <a:endParaRPr lang="en-US" sz="3600" b="1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31776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1232848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8534400" cy="4648200"/>
          </a:xfrm>
        </p:spPr>
        <p:txBody>
          <a:bodyPr/>
          <a:lstStyle/>
          <a:p>
            <a:pPr lvl="1"/>
            <a:r>
              <a:rPr lang="zh-CN" altLang="en-US" sz="6800" b="1" dirty="0">
                <a:effectLst/>
              </a:rPr>
              <a:t>有勇气</a:t>
            </a:r>
            <a:endParaRPr lang="en-US" altLang="zh-CN" sz="6800" b="1" dirty="0"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很固执</a:t>
            </a:r>
            <a:r>
              <a:rPr lang="en-US" altLang="zh-CN" sz="6800" b="1" dirty="0">
                <a:effectLst/>
              </a:rPr>
              <a:t>:</a:t>
            </a:r>
            <a:r>
              <a:rPr lang="zh-CN" altLang="en-US" sz="6800" b="1" dirty="0">
                <a:effectLst/>
              </a:rPr>
              <a:t>死就死吧！</a:t>
            </a:r>
            <a:endParaRPr lang="en-US" altLang="zh-CN" sz="6800" b="1" dirty="0">
              <a:effectLst/>
            </a:endParaRPr>
          </a:p>
          <a:p>
            <a:pPr lvl="1"/>
            <a:endParaRPr lang="en-US" altLang="zh-CN" sz="2400" b="1" dirty="0">
              <a:effectLst/>
            </a:endParaRPr>
          </a:p>
          <a:p>
            <a:pPr lvl="1" algn="ctr"/>
            <a:r>
              <a:rPr lang="zh-CN" altLang="en-US" sz="6800" b="1" dirty="0">
                <a:solidFill>
                  <a:srgbClr val="FFFF00"/>
                </a:solidFill>
                <a:effectLst/>
              </a:rPr>
              <a:t>匹夫之勇！</a:t>
            </a:r>
            <a:endParaRPr lang="en-US" sz="4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4910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8080"/>
            <a:ext cx="8534400" cy="4648200"/>
          </a:xfrm>
        </p:spPr>
        <p:txBody>
          <a:bodyPr/>
          <a:lstStyle/>
          <a:p>
            <a:r>
              <a:rPr lang="en-US" b="1" dirty="0">
                <a:effectLst/>
              </a:rPr>
              <a:t>1:4	</a:t>
            </a:r>
            <a:r>
              <a:rPr lang="zh-CN" altLang="en-US" b="1" dirty="0">
                <a:effectLst/>
              </a:rPr>
              <a:t>然 而 耶 和 华 使 海 中 起 大 风 ， 海 就 狂 风 大 作 ， 甚 至 船 几 乎 破 坏 。</a:t>
            </a:r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1:5	</a:t>
            </a:r>
            <a:r>
              <a:rPr lang="zh-CN" altLang="en-US" b="1" dirty="0">
                <a:effectLst/>
              </a:rPr>
              <a:t>水 手 便 惧 怕 ， 各 人 哀 求 自 己 的 神 。 他 们 将 船 上 的 货 物 抛 在 海 中 ， 为 要 使 船 轻 些 。 约 拿 已 下 到 底 舱 ， 躺 卧 沉 睡 。</a:t>
            </a:r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1:6	</a:t>
            </a:r>
            <a:r>
              <a:rPr lang="zh-CN" altLang="en-US" b="1" dirty="0">
                <a:effectLst/>
              </a:rPr>
              <a:t>船 主 到 他 那 里 对 他 说 ， 你 这 沉 睡 的 人 哪 ， 为 何 这 样 呢 。 起 来 ， 求 告 你 的 神 ， 或 者 神 顾 念 我 们 ， 使 我 们 不 致 灭 亡 。</a:t>
            </a:r>
            <a:endParaRPr lang="en-US" b="1" dirty="0">
              <a:effectLst/>
            </a:endParaRPr>
          </a:p>
          <a:p>
            <a:endParaRPr lang="en-US" b="1" dirty="0">
              <a:effectLst/>
              <a:ea typeface="微软简粗黑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3" y="0"/>
            <a:ext cx="9173737" cy="6880304"/>
          </a:xfrm>
        </p:spPr>
      </p:pic>
    </p:spTree>
    <p:extLst>
      <p:ext uri="{BB962C8B-B14F-4D97-AF65-F5344CB8AC3E}">
        <p14:creationId xmlns:p14="http://schemas.microsoft.com/office/powerpoint/2010/main" val="175608080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8229600" cy="1139825"/>
          </a:xfrm>
        </p:spPr>
        <p:txBody>
          <a:bodyPr/>
          <a:lstStyle/>
          <a:p>
            <a:r>
              <a:rPr lang="zh-CN" altLang="en-US" sz="8000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逃避神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(</a:t>
            </a: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拿</a:t>
            </a:r>
            <a:r>
              <a:rPr lang="en-US" altLang="zh-CN" sz="6000" b="1" dirty="0">
                <a:solidFill>
                  <a:srgbClr val="FFFF00"/>
                </a:solidFill>
                <a:latin typeface="STXihei" charset="-122"/>
                <a:ea typeface="STXihei" charset="-122"/>
              </a:rPr>
              <a:t>1:1-17)</a:t>
            </a:r>
            <a:endParaRPr lang="en-US" altLang="zh-CN" sz="6000" b="1" dirty="0">
              <a:solidFill>
                <a:srgbClr val="FFFF00"/>
              </a:solidFill>
              <a:latin typeface="STXihei" charset="-122"/>
              <a:ea typeface="STXihei" charset="-122"/>
            </a:endParaRP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1"/>
            <a:ext cx="8229600" cy="4530725"/>
          </a:xfrm>
        </p:spPr>
        <p:txBody>
          <a:bodyPr/>
          <a:lstStyle/>
          <a:p>
            <a:r>
              <a:rPr lang="zh-CN" altLang="en-US" sz="5400" b="1" dirty="0"/>
              <a:t>逃避</a:t>
            </a:r>
            <a:r>
              <a:rPr lang="zh-CN" altLang="en-US" sz="5400" b="1" dirty="0"/>
              <a:t>上帝 </a:t>
            </a:r>
            <a:r>
              <a:rPr lang="en-US" altLang="zh-CN" sz="5400" b="1" dirty="0"/>
              <a:t>(1:1-3)</a:t>
            </a:r>
          </a:p>
          <a:p>
            <a:r>
              <a:rPr lang="zh-CN" altLang="en-US" sz="5400" b="1" dirty="0"/>
              <a:t>自我安慰 </a:t>
            </a:r>
            <a:r>
              <a:rPr lang="en-US" altLang="zh-CN" sz="5400" b="1" dirty="0"/>
              <a:t>(</a:t>
            </a:r>
            <a:r>
              <a:rPr lang="en-US" altLang="zh-CN" sz="5400" b="1" dirty="0"/>
              <a:t>1:3)</a:t>
            </a:r>
          </a:p>
          <a:p>
            <a:r>
              <a:rPr lang="zh-CN" altLang="en-US" sz="5400" b="1" dirty="0"/>
              <a:t>神必管教 </a:t>
            </a:r>
            <a:r>
              <a:rPr lang="en-US" altLang="zh-CN" sz="5400" b="1" dirty="0"/>
              <a:t>(1:4-10)</a:t>
            </a:r>
          </a:p>
          <a:p>
            <a:r>
              <a:rPr lang="zh-CN" altLang="en-US" sz="5400" b="1" dirty="0">
                <a:effectLst/>
              </a:rPr>
              <a:t>累人累己 </a:t>
            </a:r>
            <a:r>
              <a:rPr lang="en-US" altLang="zh-CN" sz="5400" b="1" dirty="0">
                <a:effectLst/>
              </a:rPr>
              <a:t>(1:11-16)</a:t>
            </a:r>
          </a:p>
          <a:p>
            <a:r>
              <a:rPr lang="zh-CN" altLang="en-US" sz="5400" b="1" dirty="0">
                <a:solidFill>
                  <a:srgbClr val="FFFF00"/>
                </a:solidFill>
                <a:effectLst/>
              </a:rPr>
              <a:t>深切反省 </a:t>
            </a:r>
            <a:r>
              <a:rPr lang="en-US" altLang="zh-CN" sz="5400" b="1" dirty="0">
                <a:solidFill>
                  <a:srgbClr val="FFFF00"/>
                </a:solidFill>
                <a:effectLst/>
              </a:rPr>
              <a:t>(1:17)</a:t>
            </a:r>
            <a:endParaRPr lang="en-US" altLang="zh-CN" sz="5400" b="1" dirty="0">
              <a:solidFill>
                <a:srgbClr val="FFFF00"/>
              </a:solidFill>
              <a:effectLst/>
            </a:endParaRPr>
          </a:p>
          <a:p>
            <a:endParaRPr lang="en-US" altLang="en-US" sz="5400" b="1" dirty="0" err="1"/>
          </a:p>
        </p:txBody>
      </p:sp>
    </p:spTree>
    <p:extLst>
      <p:ext uri="{BB962C8B-B14F-4D97-AF65-F5344CB8AC3E}">
        <p14:creationId xmlns:p14="http://schemas.microsoft.com/office/powerpoint/2010/main" val="918524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648200"/>
          </a:xfrm>
        </p:spPr>
        <p:txBody>
          <a:bodyPr/>
          <a:lstStyle/>
          <a:p>
            <a:r>
              <a:rPr lang="en-US" sz="4000" b="1" dirty="0">
                <a:effectLst/>
              </a:rPr>
              <a:t>1:17 </a:t>
            </a:r>
            <a:r>
              <a:rPr lang="zh-CN" altLang="en-US" sz="4000" b="1" dirty="0">
                <a:effectLst/>
              </a:rPr>
              <a:t>耶 </a:t>
            </a:r>
            <a:r>
              <a:rPr lang="zh-CN" altLang="en-US" sz="4000" b="1" dirty="0">
                <a:effectLst/>
              </a:rPr>
              <a:t>和 华 安 排 一 条 大 鱼 吞 了 约 拿 ， 他 在 鱼 腹 中 三 日 三 夜 。</a:t>
            </a:r>
            <a:endParaRPr lang="en-US" sz="4000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9144000" cy="6135330"/>
          </a:xfrm>
        </p:spPr>
      </p:pic>
    </p:spTree>
    <p:extLst>
      <p:ext uri="{BB962C8B-B14F-4D97-AF65-F5344CB8AC3E}">
        <p14:creationId xmlns:p14="http://schemas.microsoft.com/office/powerpoint/2010/main" val="114803061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648200"/>
          </a:xfrm>
        </p:spPr>
        <p:txBody>
          <a:bodyPr/>
          <a:lstStyle/>
          <a:p>
            <a:r>
              <a:rPr lang="zh-CN" altLang="en-US" sz="4800" b="1" dirty="0">
                <a:effectLst/>
              </a:rPr>
              <a:t>我 </a:t>
            </a:r>
            <a:r>
              <a:rPr lang="zh-CN" altLang="en-US" sz="4800" b="1" dirty="0">
                <a:effectLst/>
              </a:rPr>
              <a:t>们 晓 得 万 事 都 互 相 效 力 ， 叫 爱 神 的 人 得 益 处 ， 就 是 按 他 旨 意 被 召 的 人 </a:t>
            </a:r>
            <a:r>
              <a:rPr lang="zh-CN" altLang="en-US" sz="4800" b="1" dirty="0">
                <a:effectLst/>
              </a:rPr>
              <a:t>。</a:t>
            </a:r>
            <a:r>
              <a:rPr lang="en-US" altLang="zh-CN" sz="4800" b="1" dirty="0">
                <a:effectLst/>
              </a:rPr>
              <a:t>(</a:t>
            </a:r>
            <a:r>
              <a:rPr lang="zh-CN" altLang="en-US" sz="4800" b="1" dirty="0">
                <a:effectLst/>
              </a:rPr>
              <a:t>罗</a:t>
            </a:r>
            <a:r>
              <a:rPr lang="en-US" altLang="zh-CN" sz="4800" b="1" dirty="0">
                <a:effectLst/>
              </a:rPr>
              <a:t>8:28)</a:t>
            </a:r>
            <a:endParaRPr lang="en-US" sz="4800" b="1" dirty="0">
              <a:effectLst/>
            </a:endParaRPr>
          </a:p>
          <a:p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402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72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太 </a:t>
            </a:r>
            <a:r>
              <a:rPr lang="mr-IN" altLang="zh-CN" sz="72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12:38-40</a:t>
            </a:r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839200" cy="4648200"/>
          </a:xfrm>
        </p:spPr>
        <p:txBody>
          <a:bodyPr/>
          <a:lstStyle/>
          <a:p>
            <a:r>
              <a:rPr lang="en-US" sz="3600" b="1" dirty="0">
                <a:effectLst/>
              </a:rPr>
              <a:t>12:38 </a:t>
            </a:r>
            <a:r>
              <a:rPr lang="zh-CN" altLang="en-US" sz="3600" b="1" dirty="0">
                <a:effectLst/>
              </a:rPr>
              <a:t>当 时 有 几 个 文 士 和 法 利 赛 人 ， 对 耶 稣 说 ， 夫 子 ， 我 们 愿 意 你 显 个 神 迹 给 我 们 看 。</a:t>
            </a:r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12:39 </a:t>
            </a:r>
            <a:r>
              <a:rPr lang="zh-CN" altLang="en-US" sz="3600" b="1" dirty="0">
                <a:effectLst/>
              </a:rPr>
              <a:t>耶 稣 回 答 说 ， 一 个 邪 恶 淫 乱 的 世 代 求 看 神 迹 。 除 了 先 知 约 拿 的 神 迹 以 外 ， 再 没 有 神 迹 给 他 们 看 。</a:t>
            </a:r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12:40 </a:t>
            </a:r>
            <a:r>
              <a:rPr lang="zh-CN" altLang="en-US" sz="3600" b="1" dirty="0">
                <a:effectLst/>
              </a:rPr>
              <a:t>约 拿 三 日 三 夜 在 大 鱼 肚 腹 中 ， 人 子 也 要 这 样 三 日 三 夜 在 地 里 头 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371600"/>
            <a:ext cx="8458200" cy="4648200"/>
          </a:xfrm>
        </p:spPr>
        <p:txBody>
          <a:bodyPr/>
          <a:lstStyle/>
          <a:p>
            <a:r>
              <a:rPr lang="en-US" sz="4400" b="1" dirty="0">
                <a:effectLst/>
              </a:rPr>
              <a:t>1:16</a:t>
            </a:r>
            <a:r>
              <a:rPr lang="zh-CN" altLang="en-US" sz="4400" b="1" dirty="0">
                <a:effectLst/>
              </a:rPr>
              <a:t> 那 </a:t>
            </a:r>
            <a:r>
              <a:rPr lang="zh-CN" altLang="en-US" sz="4400" b="1" dirty="0">
                <a:effectLst/>
              </a:rPr>
              <a:t>些 人 便 大 大 敬 畏 耶 和 华 ， 向 耶 和 华 献 祭 ， 并 且 许 愿 。</a:t>
            </a:r>
            <a:endParaRPr lang="en-US" sz="4400" b="1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31776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613686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2498" y="1125829"/>
            <a:ext cx="8534400" cy="4648200"/>
          </a:xfrm>
        </p:spPr>
        <p:txBody>
          <a:bodyPr/>
          <a:lstStyle/>
          <a:p>
            <a:endParaRPr lang="en-US" altLang="zh-CN" sz="7200" b="1" dirty="0">
              <a:effectLst/>
            </a:endParaRPr>
          </a:p>
          <a:p>
            <a:r>
              <a:rPr lang="zh-CN" altLang="en-US" sz="7200" b="1" dirty="0">
                <a:solidFill>
                  <a:srgbClr val="FFFF00"/>
                </a:solidFill>
                <a:effectLst/>
              </a:rPr>
              <a:t>为什么不选他人？</a:t>
            </a:r>
            <a:endParaRPr lang="en-US" sz="7200" b="1" dirty="0">
              <a:solidFill>
                <a:srgbClr val="FFFF00"/>
              </a:solidFill>
              <a:effectLst/>
            </a:endParaRPr>
          </a:p>
          <a:p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8933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9118" y="762000"/>
            <a:ext cx="8534400" cy="4648200"/>
          </a:xfrm>
        </p:spPr>
        <p:txBody>
          <a:bodyPr/>
          <a:lstStyle/>
          <a:p>
            <a:r>
              <a:rPr lang="zh-CN" altLang="en-US" sz="7200" b="1" dirty="0">
                <a:solidFill>
                  <a:srgbClr val="FFFF00"/>
                </a:solidFill>
                <a:effectLst/>
              </a:rPr>
              <a:t>为什么不愿意听？</a:t>
            </a:r>
            <a:endParaRPr lang="en-US" altLang="zh-CN" sz="7200" b="1" dirty="0">
              <a:solidFill>
                <a:srgbClr val="FFFF00"/>
              </a:solidFill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感情放不下</a:t>
            </a:r>
            <a:endParaRPr lang="en-US" altLang="zh-CN" sz="6800" b="1" dirty="0"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实在太困难</a:t>
            </a:r>
            <a:endParaRPr lang="en-US" altLang="zh-CN" sz="6800" b="1" dirty="0"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对神不信任</a:t>
            </a:r>
            <a:endParaRPr lang="en-US" altLang="zh-CN" sz="6800" b="1" dirty="0">
              <a:effectLst/>
            </a:endParaRPr>
          </a:p>
          <a:p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39" y="533400"/>
            <a:ext cx="4128247" cy="2667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619500"/>
            <a:ext cx="3429000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9500"/>
            <a:ext cx="4099579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8080"/>
            <a:ext cx="8534400" cy="4648200"/>
          </a:xfrm>
        </p:spPr>
        <p:txBody>
          <a:bodyPr/>
          <a:lstStyle/>
          <a:p>
            <a:r>
              <a:rPr lang="en-US" sz="2800" b="1" dirty="0">
                <a:effectLst/>
              </a:rPr>
              <a:t>1:7</a:t>
            </a:r>
            <a:r>
              <a:rPr lang="en-US" sz="2800" b="1" dirty="0">
                <a:effectLst/>
              </a:rPr>
              <a:t>	</a:t>
            </a:r>
            <a:r>
              <a:rPr lang="zh-CN" altLang="en-US" sz="2800" b="1" dirty="0">
                <a:effectLst/>
              </a:rPr>
              <a:t>船 上 的 人 彼 此 说 ， 来 吧 ， 我 们 掣 签 ， 看 看 这 灾 临 到 我 们 是 因 谁 的 缘 故 。 于 是 他 们 掣 签 ， 掣 出 约 拿 来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1:8	</a:t>
            </a:r>
            <a:r>
              <a:rPr lang="zh-CN" altLang="en-US" sz="2800" b="1" dirty="0">
                <a:effectLst/>
              </a:rPr>
              <a:t>众 人 对 他 说 ， 请 你 告 诉 我 们 ， 这 灾 临 到 我 们 是 因 谁 的 缘 故 。 你 以 何 事 为 业 。 你 从 哪 里 来 。 你 是 哪 一 国 ， 属 哪 一 族 的 人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1:9 </a:t>
            </a:r>
            <a:r>
              <a:rPr lang="zh-CN" altLang="en-US" sz="2800" b="1" dirty="0">
                <a:effectLst/>
              </a:rPr>
              <a:t>他 </a:t>
            </a:r>
            <a:r>
              <a:rPr lang="zh-CN" altLang="en-US" sz="2800" b="1" dirty="0">
                <a:effectLst/>
              </a:rPr>
              <a:t>说 ， 我 是 希 伯 来 人 。 我 敬 畏 耶 和 华 ， 那 创 造 沧 海 旱 地 之 天 上 的 神 。</a:t>
            </a:r>
            <a:endParaRPr lang="en-US" sz="2800" b="1" dirty="0">
              <a:effectLst/>
            </a:endParaRPr>
          </a:p>
          <a:p>
            <a:r>
              <a:rPr lang="en-US" sz="2800" b="1" dirty="0">
                <a:effectLst/>
              </a:rPr>
              <a:t>1:10 </a:t>
            </a:r>
            <a:r>
              <a:rPr lang="zh-CN" altLang="en-US" sz="2800" b="1" dirty="0">
                <a:effectLst/>
              </a:rPr>
              <a:t>他 </a:t>
            </a:r>
            <a:r>
              <a:rPr lang="zh-CN" altLang="en-US" sz="2800" b="1" dirty="0">
                <a:effectLst/>
              </a:rPr>
              <a:t>们 就 大 大 惧 怕 ， 对 他 说 ， 你 做 的 是 什 么 事 呢 。 他 们 已 经 知 道 他 躲 避 耶 和 华 ， 因 为 他 告 诉 了 他 们 。</a:t>
            </a:r>
            <a:endParaRPr lang="en-US" sz="2800" b="1" dirty="0">
              <a:effectLst/>
            </a:endParaRPr>
          </a:p>
          <a:p>
            <a:endParaRPr lang="en-US" sz="2800" b="1" dirty="0">
              <a:effectLst/>
              <a:ea typeface="微软简粗黑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9614019" cy="6858000"/>
          </a:xfr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371600"/>
            <a:ext cx="8458200" cy="4648200"/>
          </a:xfrm>
        </p:spPr>
        <p:txBody>
          <a:bodyPr/>
          <a:lstStyle/>
          <a:p>
            <a:r>
              <a:rPr lang="en-US" b="1" dirty="0" smtClean="0">
                <a:effectLst/>
              </a:rPr>
              <a:t>1:11</a:t>
            </a:r>
            <a:r>
              <a:rPr lang="zh-CN" altLang="en-US" b="1" dirty="0">
                <a:effectLst/>
              </a:rPr>
              <a:t> </a:t>
            </a:r>
            <a:r>
              <a:rPr lang="zh-CN" altLang="en-US" b="1" dirty="0" smtClean="0">
                <a:effectLst/>
              </a:rPr>
              <a:t>他 </a:t>
            </a:r>
            <a:r>
              <a:rPr lang="zh-CN" altLang="en-US" b="1" dirty="0">
                <a:effectLst/>
              </a:rPr>
              <a:t>们 问 他 说 ， 我 们 当 向 你 怎 样 行 ， 使 海 浪 平 静 呢 。 这 话 是 因 海 浪 越 发 翻 腾 </a:t>
            </a:r>
            <a:r>
              <a:rPr lang="zh-CN" altLang="en-US" b="1" dirty="0" smtClean="0">
                <a:effectLst/>
              </a:rPr>
              <a:t>。</a:t>
            </a:r>
            <a:r>
              <a:rPr lang="en-US" b="1" dirty="0" smtClean="0">
                <a:effectLst/>
              </a:rPr>
              <a:t>1:12</a:t>
            </a:r>
            <a:r>
              <a:rPr lang="zh-CN" altLang="en-US" b="1" dirty="0" smtClean="0">
                <a:effectLst/>
              </a:rPr>
              <a:t> 他 </a:t>
            </a:r>
            <a:r>
              <a:rPr lang="zh-CN" altLang="en-US" b="1" dirty="0">
                <a:effectLst/>
              </a:rPr>
              <a:t>对 他 们 说 ， 你 们 将 我 抬 起 来 ， 抛 在 海 中 ， 海 就 平 静 了 。 我 知 道 你 们 遭 这 大 风 ， 是 因 我 的 缘 故 。</a:t>
            </a:r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1:13</a:t>
            </a:r>
            <a:r>
              <a:rPr lang="zh-CN" altLang="en-US" b="1" dirty="0" smtClean="0">
                <a:effectLst/>
              </a:rPr>
              <a:t>  然 </a:t>
            </a:r>
            <a:r>
              <a:rPr lang="zh-CN" altLang="en-US" b="1" dirty="0">
                <a:effectLst/>
              </a:rPr>
              <a:t>而 那 些 人 竭 力 荡 桨 ， 要 把 船 拢 岸 ， 却 是 不 能 。 因 为 海 浪 越 发 向 他 们 翻 腾 </a:t>
            </a:r>
            <a:r>
              <a:rPr lang="zh-CN" altLang="en-US" b="1" dirty="0" smtClean="0">
                <a:effectLst/>
              </a:rPr>
              <a:t>。</a:t>
            </a:r>
            <a:endParaRPr lang="en-US" b="1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31776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371600"/>
            <a:ext cx="8458200" cy="4648200"/>
          </a:xfrm>
        </p:spPr>
        <p:txBody>
          <a:bodyPr/>
          <a:lstStyle/>
          <a:p>
            <a:r>
              <a:rPr lang="en-US" sz="3600" b="1" dirty="0">
                <a:effectLst/>
              </a:rPr>
              <a:t>1:14</a:t>
            </a:r>
            <a:r>
              <a:rPr lang="zh-CN" altLang="en-US" sz="3600" b="1" dirty="0">
                <a:effectLst/>
              </a:rPr>
              <a:t> 他 </a:t>
            </a:r>
            <a:r>
              <a:rPr lang="zh-CN" altLang="en-US" sz="3600" b="1" dirty="0">
                <a:effectLst/>
              </a:rPr>
              <a:t>们 便 求 告 耶 和 华 说 ， 耶 和 华 阿 ， 我 们 恳 求 你 ， 不 要 因 这 人 的 性 命 使 我 们 死 亡 ， 不 要 使 流 无 辜 血 的 罪 归 与 我 们 。 因 为 你 耶 和 华 是 随 自 己 的 意 旨 行 事 </a:t>
            </a:r>
            <a:r>
              <a:rPr lang="zh-CN" altLang="en-US" sz="3600" b="1" dirty="0">
                <a:effectLst/>
              </a:rPr>
              <a:t>。</a:t>
            </a:r>
            <a:r>
              <a:rPr lang="en-US" sz="3600" b="1" dirty="0">
                <a:effectLst/>
              </a:rPr>
              <a:t>1:15</a:t>
            </a:r>
            <a:r>
              <a:rPr lang="zh-CN" altLang="en-US" sz="3600" b="1" dirty="0">
                <a:effectLst/>
              </a:rPr>
              <a:t> 他 </a:t>
            </a:r>
            <a:r>
              <a:rPr lang="zh-CN" altLang="en-US" sz="3600" b="1" dirty="0">
                <a:effectLst/>
              </a:rPr>
              <a:t>们 遂 将 约 拿 抬 起 ， 抛 在 海 中 ， 海 的 狂 浪 就 平 息 了 </a:t>
            </a:r>
            <a:r>
              <a:rPr lang="zh-CN" altLang="en-US" sz="3600" b="1" dirty="0">
                <a:effectLst/>
              </a:rPr>
              <a:t>。</a:t>
            </a:r>
            <a:r>
              <a:rPr lang="en-US" sz="3600" b="1" dirty="0">
                <a:effectLst/>
              </a:rPr>
              <a:t>1:16</a:t>
            </a:r>
            <a:r>
              <a:rPr lang="zh-CN" altLang="en-US" sz="3600" b="1" dirty="0">
                <a:effectLst/>
              </a:rPr>
              <a:t> 那 </a:t>
            </a:r>
            <a:r>
              <a:rPr lang="zh-CN" altLang="en-US" sz="3600" b="1" dirty="0">
                <a:effectLst/>
              </a:rPr>
              <a:t>些 人 便 大 大 敬 畏 耶 和 华 ， 向 耶 和 华 献 祭 ， 并 且 许 愿 。</a:t>
            </a:r>
            <a:endParaRPr lang="en-US" sz="3600" b="1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31776"/>
            <a:ext cx="8229600" cy="1139825"/>
          </a:xfrm>
        </p:spPr>
        <p:txBody>
          <a:bodyPr/>
          <a:lstStyle/>
          <a:p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躲避神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4648200"/>
          </a:xfrm>
        </p:spPr>
        <p:txBody>
          <a:bodyPr/>
          <a:lstStyle/>
          <a:p>
            <a:r>
              <a:rPr lang="en-US" sz="4000" b="1" dirty="0">
                <a:effectLst/>
              </a:rPr>
              <a:t>1:17 </a:t>
            </a:r>
            <a:r>
              <a:rPr lang="zh-CN" altLang="en-US" sz="4000" b="1" dirty="0">
                <a:effectLst/>
              </a:rPr>
              <a:t>耶 </a:t>
            </a:r>
            <a:r>
              <a:rPr lang="zh-CN" altLang="en-US" sz="4000" b="1" dirty="0">
                <a:effectLst/>
              </a:rPr>
              <a:t>和 华 安 排 一 条 大 鱼 吞 了 约 拿 ， 他 在 鱼 腹 中 三 日 三 夜 。</a:t>
            </a:r>
            <a:endParaRPr lang="en-US" sz="4000" dirty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逃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避神</a:t>
            </a:r>
            <a:r>
              <a:rPr lang="zh-CN" altLang="en-US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 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(</a:t>
            </a:r>
            <a:r>
              <a:rPr lang="zh-CN" altLang="mr-I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拿</a:t>
            </a:r>
            <a:r>
              <a:rPr lang="mr-IN" altLang="zh-CN" sz="6600" b="1" dirty="0">
                <a:solidFill>
                  <a:srgbClr val="FFFF00"/>
                </a:solidFill>
                <a:latin typeface="微软简隶书" charset="0"/>
                <a:ea typeface="微软简隶书" charset="0"/>
              </a:rPr>
              <a:t>1:1-17)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7726"/>
            <a:ext cx="9194800" cy="5172075"/>
          </a:xfrm>
        </p:spPr>
      </p:pic>
    </p:spTree>
    <p:extLst>
      <p:ext uri="{BB962C8B-B14F-4D97-AF65-F5344CB8AC3E}">
        <p14:creationId xmlns:p14="http://schemas.microsoft.com/office/powerpoint/2010/main" val="21134435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776" y="228601"/>
            <a:ext cx="8229600" cy="1139825"/>
          </a:xfrm>
        </p:spPr>
        <p:txBody>
          <a:bodyPr/>
          <a:lstStyle/>
          <a:p>
            <a:r>
              <a:rPr lang="zh-CN" altLang="en-US" sz="7200" b="1" dirty="0">
                <a:solidFill>
                  <a:srgbClr val="FFFF00"/>
                </a:solidFill>
                <a:effectLst/>
              </a:rPr>
              <a:t>为什么逃避不跟从</a:t>
            </a:r>
            <a:r>
              <a:rPr lang="zh-CN" altLang="en-US" sz="7200" b="1" dirty="0">
                <a:solidFill>
                  <a:srgbClr val="FFFF00"/>
                </a:solidFill>
                <a:effectLst/>
              </a:rPr>
              <a:t>？</a:t>
            </a:r>
            <a:endParaRPr lang="en-US" altLang="zh-CN" sz="7200" b="1" dirty="0">
              <a:solidFill>
                <a:srgbClr val="FFFF00"/>
              </a:solidFill>
              <a:latin typeface="微软简隶书" charset="0"/>
              <a:ea typeface="微软简隶书" charset="0"/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376" y="1676400"/>
            <a:ext cx="8534400" cy="4648200"/>
          </a:xfrm>
        </p:spPr>
        <p:txBody>
          <a:bodyPr/>
          <a:lstStyle/>
          <a:p>
            <a:pPr lvl="1"/>
            <a:r>
              <a:rPr lang="zh-CN" altLang="en-US" sz="6800" b="1" dirty="0">
                <a:effectLst/>
              </a:rPr>
              <a:t>感情放不下</a:t>
            </a:r>
            <a:endParaRPr lang="en-US" altLang="zh-CN" sz="6800" b="1" dirty="0"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实在太困难</a:t>
            </a:r>
            <a:endParaRPr lang="en-US" altLang="zh-CN" sz="6800" b="1" dirty="0">
              <a:effectLst/>
            </a:endParaRPr>
          </a:p>
          <a:p>
            <a:pPr lvl="1"/>
            <a:r>
              <a:rPr lang="zh-CN" altLang="en-US" sz="6800" b="1" dirty="0">
                <a:effectLst/>
              </a:rPr>
              <a:t>对</a:t>
            </a:r>
            <a:r>
              <a:rPr lang="zh-CN" altLang="en-US" sz="6800" b="1" dirty="0">
                <a:effectLst/>
              </a:rPr>
              <a:t>神不信任</a:t>
            </a:r>
            <a:endParaRPr lang="en-US" altLang="zh-CN" sz="6800" b="1" dirty="0">
              <a:effectLst/>
            </a:endParaRPr>
          </a:p>
          <a:p>
            <a:pPr lvl="1"/>
            <a:endParaRPr lang="en-US" sz="6800" b="1" dirty="0">
              <a:effectLst/>
            </a:endParaRPr>
          </a:p>
          <a:p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1721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ilgrimProgress_Baggage_Greenville [Repaired]" id="{5F766BD0-77FE-A44C-9998-B47498B93260}" vid="{06D98FB3-B98A-ED49-93E6-9B967E26E5F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PilgrimProgress_Baggage</Template>
  <TotalTime>320</TotalTime>
  <Words>1655</Words>
  <Application>Microsoft Office PowerPoint</Application>
  <PresentationFormat>Widescreen</PresentationFormat>
  <Paragraphs>141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新細明體</vt:lpstr>
      <vt:lpstr>STXihei</vt:lpstr>
      <vt:lpstr>微软简粗黑</vt:lpstr>
      <vt:lpstr>微软简隶书</vt:lpstr>
      <vt:lpstr>Arial</vt:lpstr>
      <vt:lpstr>Wingdings</vt:lpstr>
      <vt:lpstr>Orbit</vt:lpstr>
      <vt:lpstr>   </vt:lpstr>
      <vt:lpstr>逃避神 (拿1:1-17)</vt:lpstr>
      <vt:lpstr>躲避神 (拿1:1-17)</vt:lpstr>
      <vt:lpstr>躲避神 (拿1:1-17)</vt:lpstr>
      <vt:lpstr>躲避神 (拿1:1-17)</vt:lpstr>
      <vt:lpstr>躲避神 (拿1:1-17)</vt:lpstr>
      <vt:lpstr>逃避神 (拿1:1-17)</vt:lpstr>
      <vt:lpstr>PowerPoint Presentation</vt:lpstr>
      <vt:lpstr>为什么逃避不跟从？</vt:lpstr>
      <vt:lpstr>逃避神(拿1:1-17)</vt:lpstr>
      <vt:lpstr>逃避神(拿1:1-17)</vt:lpstr>
      <vt:lpstr>躲避神 (拿1:1-17)</vt:lpstr>
      <vt:lpstr>PowerPoint Presentation</vt:lpstr>
      <vt:lpstr>PowerPoint Presentation</vt:lpstr>
      <vt:lpstr>PowerPoint Presentation</vt:lpstr>
      <vt:lpstr>逃避神(拿1:1-17)</vt:lpstr>
      <vt:lpstr>躲避神 (拿1:1-17)</vt:lpstr>
      <vt:lpstr>逃避神(拿1:1-17)</vt:lpstr>
      <vt:lpstr>PowerPoint Presentation</vt:lpstr>
      <vt:lpstr>PowerPoint Presentation</vt:lpstr>
      <vt:lpstr>躲避神 (拿1:1-17)</vt:lpstr>
      <vt:lpstr>PowerPoint Presentation</vt:lpstr>
      <vt:lpstr>逃避神(拿1:1-17)</vt:lpstr>
      <vt:lpstr>躲避神 (拿1:1-17)</vt:lpstr>
      <vt:lpstr>躲避神 (拿1:1-17)</vt:lpstr>
      <vt:lpstr>PowerPoint Presentation</vt:lpstr>
      <vt:lpstr>PowerPoint Presentation</vt:lpstr>
      <vt:lpstr>躲避神 (拿1:1-17)</vt:lpstr>
      <vt:lpstr>PowerPoint Presentation</vt:lpstr>
      <vt:lpstr>PowerPoint Presentation</vt:lpstr>
      <vt:lpstr>逃避神(拿1:1-17)</vt:lpstr>
      <vt:lpstr>躲避神 (拿1:1-17)</vt:lpstr>
      <vt:lpstr>PowerPoint Presentation</vt:lpstr>
      <vt:lpstr>PowerPoint Presentation</vt:lpstr>
      <vt:lpstr>太 12:38-40</vt:lpstr>
      <vt:lpstr>躲避神 (拿1:1-17)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Microsoft Office User</dc:creator>
  <cp:lastModifiedBy>Kwok, Chuck</cp:lastModifiedBy>
  <cp:revision>36</cp:revision>
  <dcterms:created xsi:type="dcterms:W3CDTF">2016-06-10T22:21:36Z</dcterms:created>
  <dcterms:modified xsi:type="dcterms:W3CDTF">2017-03-25T20:59:43Z</dcterms:modified>
</cp:coreProperties>
</file>