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8"/>
  </p:notesMasterIdLst>
  <p:sldIdLst>
    <p:sldId id="310" r:id="rId2"/>
    <p:sldId id="312" r:id="rId3"/>
    <p:sldId id="313" r:id="rId4"/>
    <p:sldId id="315" r:id="rId5"/>
    <p:sldId id="314" r:id="rId6"/>
    <p:sldId id="31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888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10/26/14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October 26,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October 26,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October 26,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427" y="1256632"/>
            <a:ext cx="5727310" cy="42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2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71" y="761332"/>
            <a:ext cx="3594100" cy="226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710" y="3916947"/>
            <a:ext cx="3424752" cy="1925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162" y="766011"/>
            <a:ext cx="3289300" cy="246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771" y="3632868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8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5895" y="1243314"/>
            <a:ext cx="705852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>
                <a:latin typeface="Helvetica"/>
                <a:cs typeface="Helvetica"/>
              </a:rPr>
              <a:t>13 </a:t>
            </a:r>
            <a:r>
              <a:rPr lang="en-US" sz="2800" dirty="0">
                <a:latin typeface="Helvetica"/>
                <a:cs typeface="Helvetica"/>
              </a:rPr>
              <a:t>“You are the salt of the earth. But if the salt loses its saltiness, how can it be made salty again</a:t>
            </a:r>
            <a:r>
              <a:rPr lang="en-US" sz="2800" dirty="0" smtClean="0">
                <a:latin typeface="Helvetica"/>
                <a:cs typeface="Helvetica"/>
              </a:rPr>
              <a:t>? . . .</a:t>
            </a:r>
          </a:p>
          <a:p>
            <a:endParaRPr lang="en-US" sz="2800" dirty="0">
              <a:latin typeface="Helvetica"/>
              <a:cs typeface="Helvetica"/>
            </a:endParaRPr>
          </a:p>
          <a:p>
            <a:r>
              <a:rPr lang="en-US" sz="2800" b="1" baseline="30000" dirty="0">
                <a:latin typeface="Helvetica"/>
                <a:cs typeface="Helvetica"/>
              </a:rPr>
              <a:t>14 </a:t>
            </a:r>
            <a:r>
              <a:rPr lang="en-US" sz="2800" dirty="0">
                <a:latin typeface="Helvetica"/>
                <a:cs typeface="Helvetica"/>
              </a:rPr>
              <a:t>“You are the light of the world. A town built on a hill cannot be hidden. </a:t>
            </a:r>
            <a:r>
              <a:rPr lang="en-US" sz="2800" b="1" baseline="30000" dirty="0">
                <a:latin typeface="Helvetica"/>
                <a:cs typeface="Helvetica"/>
              </a:rPr>
              <a:t>15 </a:t>
            </a:r>
            <a:r>
              <a:rPr lang="en-US" sz="2800" dirty="0">
                <a:latin typeface="Helvetica"/>
                <a:cs typeface="Helvetica"/>
              </a:rPr>
              <a:t>Neither do people light a lamp and put it under a bowl. Instead they put it on its stand, and it gives light to everyone in the house. </a:t>
            </a:r>
            <a:endParaRPr lang="en-US" sz="2800" dirty="0" smtClean="0">
              <a:latin typeface="Helvetica"/>
              <a:cs typeface="Helvetica"/>
            </a:endParaRPr>
          </a:p>
          <a:p>
            <a:endParaRPr lang="en-US" sz="2400" b="1" baseline="30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04434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22" y="1323474"/>
            <a:ext cx="6456946" cy="484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50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635" y="1096211"/>
            <a:ext cx="6523628" cy="434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90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2098841"/>
            <a:ext cx="6096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baseline="30000" dirty="0">
                <a:latin typeface="Helvetica"/>
                <a:cs typeface="Helvetica"/>
              </a:rPr>
              <a:t>16 </a:t>
            </a:r>
            <a:r>
              <a:rPr lang="en-US" sz="2800" dirty="0">
                <a:latin typeface="Helvetica"/>
                <a:cs typeface="Helvetica"/>
              </a:rPr>
              <a:t>In the same way, let your light shine before others, that they may see your good deeds and glorify your Father in heaven.</a:t>
            </a:r>
          </a:p>
        </p:txBody>
      </p:sp>
    </p:spTree>
    <p:extLst>
      <p:ext uri="{BB962C8B-B14F-4D97-AF65-F5344CB8AC3E}">
        <p14:creationId xmlns:p14="http://schemas.microsoft.com/office/powerpoint/2010/main" val="14245467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36627</TotalTime>
  <Words>2</Words>
  <Application>Microsoft Macintosh PowerPoint</Application>
  <PresentationFormat>On-screen Show (4:3)</PresentationFormat>
  <Paragraphs>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Elemental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105</cp:revision>
  <dcterms:created xsi:type="dcterms:W3CDTF">2013-11-03T00:06:16Z</dcterms:created>
  <dcterms:modified xsi:type="dcterms:W3CDTF">2014-10-26T13:44:40Z</dcterms:modified>
</cp:coreProperties>
</file>