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63" r:id="rId3"/>
    <p:sldMasterId id="2147483681" r:id="rId4"/>
  </p:sldMasterIdLst>
  <p:notesMasterIdLst>
    <p:notesMasterId r:id="rId19"/>
  </p:notesMasterIdLst>
  <p:sldIdLst>
    <p:sldId id="266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50" r:id="rId15"/>
    <p:sldId id="448" r:id="rId16"/>
    <p:sldId id="449" r:id="rId17"/>
    <p:sldId id="438" r:id="rId18"/>
  </p:sldIdLst>
  <p:sldSz cx="10160000" cy="5715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88" d="100"/>
          <a:sy n="88" d="100"/>
        </p:scale>
        <p:origin x="-588" y="-96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F774F1-327C-4DDE-B4E5-6B3E734E32BF}" type="datetimeFigureOut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B22A26-2822-426B-BD4D-598CB4ACF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64" y="841276"/>
            <a:ext cx="9419014" cy="331236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6"/>
            <a:ext cx="514350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3335" y="1714501"/>
            <a:ext cx="3043354" cy="3176323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E4424EB-9A38-4538-B6E4-6627B22E56E6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AA7DB7D-42D4-486B-AA33-B6BA82B70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639300"/>
            <a:ext cx="8763000" cy="6827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823" y="822855"/>
            <a:ext cx="8763000" cy="281644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5" y="4322097"/>
            <a:ext cx="8761677" cy="568727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D3D331D-D2AA-4FD7-9A8D-46F948156467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BAE8115-D709-47E5-9F80-5A51CD88A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294528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5" y="3741166"/>
            <a:ext cx="8761677" cy="1251523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20A9C1D-C281-4DD5-90B9-2932985A2F59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CAACCB9-9DE0-4616-9373-1B65C9C22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25513" y="655638"/>
            <a:ext cx="508000" cy="487362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/>
                <a:latin typeface="Corbel"/>
                <a:cs typeface="+mn-cs"/>
              </a:rPr>
              <a:t>“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8697913" y="2286000"/>
            <a:ext cx="508000" cy="487363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/>
                <a:latin typeface="Corbe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177" y="304271"/>
            <a:ext cx="7752293" cy="2494087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33871" y="2804631"/>
            <a:ext cx="7293582" cy="457473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8500" y="3751441"/>
            <a:ext cx="8760353" cy="124124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81B91A0-450E-40C8-8DC6-C21A16887710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67666E6-D812-4200-B0A9-F9C99773A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1939140"/>
            <a:ext cx="8763000" cy="209319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5" y="4042152"/>
            <a:ext cx="8761677" cy="950537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9742DF3-23DF-4AF0-B32D-605C7483A05F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44B161A-7A6E-4339-9916-BE8CCA6E4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14401" y="1571625"/>
            <a:ext cx="2455722" cy="48021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30666" y="2143125"/>
            <a:ext cx="2439459" cy="2991116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3330" y="1571625"/>
            <a:ext cx="2446868" cy="480219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14535" y="2143125"/>
            <a:ext cx="2455662" cy="2991116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24198" y="1571625"/>
            <a:ext cx="2443428" cy="480219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24198" y="2143125"/>
            <a:ext cx="2443428" cy="2991116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0983530-480C-420E-8E7B-72DA42213398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42B5067-1474-40FF-A2D7-BB86F75A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10071" y="3581253"/>
            <a:ext cx="2450042" cy="48021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10071" y="1880296"/>
            <a:ext cx="2450042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10071" y="4061472"/>
            <a:ext cx="2450042" cy="549324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07498" y="3581253"/>
            <a:ext cx="2442104" cy="48021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07497" y="1880296"/>
            <a:ext cx="2442104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06372" y="4061471"/>
            <a:ext cx="2445339" cy="549324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03604" y="3581253"/>
            <a:ext cx="2443428" cy="48021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503603" y="1880296"/>
            <a:ext cx="2443428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503498" y="4061470"/>
            <a:ext cx="2446664" cy="549324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9B4EFAE-9698-44F0-B706-5351F1A8AEF1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E903A70-934F-4199-A6E6-D17A79DA4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2ABE8D9-13FB-4B17-9295-4756C604991E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891BC8C-C557-45E1-828C-8801764B1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2" y="304272"/>
            <a:ext cx="2190750" cy="4843199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2" y="304272"/>
            <a:ext cx="6445250" cy="4843199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DE52E10-C653-43A5-B4E4-150B81A9793C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90D9140-7A2E-4923-A54A-F9015FF7E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65" y="2384779"/>
            <a:ext cx="7354714" cy="1596373"/>
          </a:xfrm>
        </p:spPr>
        <p:txBody>
          <a:bodyPr anchor="b"/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63" y="3981151"/>
            <a:ext cx="7354715" cy="717000"/>
          </a:xfrm>
        </p:spPr>
        <p:txBody>
          <a:bodyPr/>
          <a:lstStyle>
            <a:lvl1pPr marL="0" indent="0" algn="l">
              <a:buNone/>
              <a:defRPr sz="17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0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2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3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04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85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66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477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7854335-7C15-4498-AB2E-2ADA292CEC7E}" type="datetimeFigureOut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DD27E897-3580-4033-AAED-B8DDFEA65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0E68-9493-4E3E-9250-A358002B952C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62A91-26C3-4241-AF8F-22406378C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9428" y="1717147"/>
            <a:ext cx="3663616" cy="349646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2078" y="1713411"/>
            <a:ext cx="3663618" cy="350020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7854335-7C15-4498-AB2E-2ADA292CEC7E}" type="datetimeFigureOut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1B04041-9E97-46F4-8BCB-D1D3AE8DC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9428" y="1587500"/>
            <a:ext cx="3663615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0970" indent="0">
              <a:buNone/>
              <a:defRPr sz="1700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00" b="1"/>
            </a:lvl4pPr>
            <a:lvl5pPr marL="1523878" indent="0">
              <a:buNone/>
              <a:defRPr sz="1300" b="1"/>
            </a:lvl5pPr>
            <a:lvl6pPr marL="1904848" indent="0">
              <a:buNone/>
              <a:defRPr sz="1300" b="1"/>
            </a:lvl6pPr>
            <a:lvl7pPr marL="2285818" indent="0">
              <a:buNone/>
              <a:defRPr sz="1300" b="1"/>
            </a:lvl7pPr>
            <a:lvl8pPr marL="2666787" indent="0">
              <a:buNone/>
              <a:defRPr sz="1300" b="1"/>
            </a:lvl8pPr>
            <a:lvl9pPr marL="304775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428" y="2095501"/>
            <a:ext cx="3663616" cy="311811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2080" y="1587500"/>
            <a:ext cx="3663616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0970" indent="0">
              <a:buNone/>
              <a:defRPr sz="1700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00" b="1"/>
            </a:lvl4pPr>
            <a:lvl5pPr marL="1523878" indent="0">
              <a:buNone/>
              <a:defRPr sz="1300" b="1"/>
            </a:lvl5pPr>
            <a:lvl6pPr marL="1904848" indent="0">
              <a:buNone/>
              <a:defRPr sz="1300" b="1"/>
            </a:lvl6pPr>
            <a:lvl7pPr marL="2285818" indent="0">
              <a:buNone/>
              <a:defRPr sz="1300" b="1"/>
            </a:lvl7pPr>
            <a:lvl8pPr marL="2666787" indent="0">
              <a:buNone/>
              <a:defRPr sz="1300" b="1"/>
            </a:lvl8pPr>
            <a:lvl9pPr marL="304775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2080" y="2095501"/>
            <a:ext cx="3663616" cy="311811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7854335-7C15-4498-AB2E-2ADA292CEC7E}" type="datetimeFigureOut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DF8437D-AE0C-42CF-A5D3-D2BE2EFBF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7854335-7C15-4498-AB2E-2ADA292CEC7E}" type="datetimeFigureOut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DC5D54E-FE67-4C33-ADAE-8F0BBD508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7854335-7C15-4498-AB2E-2ADA292CEC7E}" type="datetimeFigureOut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E66DCA9F-367B-4DC9-8741-F8305E829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61" y="1206500"/>
            <a:ext cx="2834220" cy="12065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180" y="1206500"/>
            <a:ext cx="4329998" cy="3810000"/>
          </a:xfrm>
        </p:spPr>
        <p:txBody>
          <a:bodyPr anchor="ctr"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462" y="2607735"/>
            <a:ext cx="2834219" cy="2412999"/>
          </a:xfrm>
        </p:spPr>
        <p:txBody>
          <a:bodyPr/>
          <a:lstStyle>
            <a:lvl1pPr marL="0" indent="0">
              <a:buNone/>
              <a:defRPr sz="12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7854335-7C15-4498-AB2E-2ADA292CEC7E}" type="datetimeFigureOut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2A4C3BF-4BBE-4B45-B5DB-01E5626FD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589" y="1545160"/>
            <a:ext cx="4244088" cy="1312340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91288" y="952500"/>
            <a:ext cx="2667000" cy="381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300"/>
            </a:lvl1pPr>
            <a:lvl2pPr marL="380970" indent="0">
              <a:buNone/>
              <a:defRPr sz="1300"/>
            </a:lvl2pPr>
            <a:lvl3pPr marL="761940" indent="0">
              <a:buNone/>
              <a:defRPr sz="1300"/>
            </a:lvl3pPr>
            <a:lvl4pPr marL="1142908" indent="0">
              <a:buNone/>
              <a:defRPr sz="1300"/>
            </a:lvl4pPr>
            <a:lvl5pPr marL="1523878" indent="0">
              <a:buNone/>
              <a:defRPr sz="1300"/>
            </a:lvl5pPr>
            <a:lvl6pPr marL="1904848" indent="0">
              <a:buNone/>
              <a:defRPr sz="1300"/>
            </a:lvl6pPr>
            <a:lvl7pPr marL="2285818" indent="0">
              <a:buNone/>
              <a:defRPr sz="1300"/>
            </a:lvl7pPr>
            <a:lvl8pPr marL="2666787" indent="0">
              <a:buNone/>
              <a:defRPr sz="1300"/>
            </a:lvl8pPr>
            <a:lvl9pPr marL="3047756" indent="0">
              <a:buNone/>
              <a:defRPr sz="13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463" y="3048000"/>
            <a:ext cx="4237483" cy="1143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7854335-7C15-4498-AB2E-2ADA292CEC7E}" type="datetimeFigureOut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B6DCF89-0812-4A01-8A7B-D4D8BEEE2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65" y="4000489"/>
            <a:ext cx="7354714" cy="472282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2463" y="571500"/>
            <a:ext cx="7354715" cy="303388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300"/>
            </a:lvl1pPr>
            <a:lvl2pPr marL="380970" indent="0">
              <a:buNone/>
              <a:defRPr sz="1300"/>
            </a:lvl2pPr>
            <a:lvl3pPr marL="761940" indent="0">
              <a:buNone/>
              <a:defRPr sz="1300"/>
            </a:lvl3pPr>
            <a:lvl4pPr marL="1142908" indent="0">
              <a:buNone/>
              <a:defRPr sz="1300"/>
            </a:lvl4pPr>
            <a:lvl5pPr marL="1523878" indent="0">
              <a:buNone/>
              <a:defRPr sz="1300"/>
            </a:lvl5pPr>
            <a:lvl6pPr marL="1904848" indent="0">
              <a:buNone/>
              <a:defRPr sz="1300"/>
            </a:lvl6pPr>
            <a:lvl7pPr marL="2285818" indent="0">
              <a:buNone/>
              <a:defRPr sz="1300"/>
            </a:lvl7pPr>
            <a:lvl8pPr marL="2666787" indent="0">
              <a:buNone/>
              <a:defRPr sz="1300"/>
            </a:lvl8pPr>
            <a:lvl9pPr marL="3047756" indent="0">
              <a:buNone/>
              <a:defRPr sz="13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464" y="4472772"/>
            <a:ext cx="7354713" cy="411427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7854335-7C15-4498-AB2E-2ADA292CEC7E}" type="datetimeFigureOut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E3694B1A-FA74-4E26-BA2E-050224995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63" y="1206500"/>
            <a:ext cx="7354716" cy="1651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463" y="3048000"/>
            <a:ext cx="7354716" cy="1968500"/>
          </a:xfrm>
        </p:spPr>
        <p:txBody>
          <a:bodyPr anchor="ctr">
            <a:normAutofit/>
          </a:bodyPr>
          <a:lstStyle>
            <a:lvl1pPr marL="0" indent="0">
              <a:buNone/>
              <a:defRPr sz="15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7854335-7C15-4498-AB2E-2ADA292CEC7E}" type="datetimeFigureOut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E8724E69-C3E8-42FC-9714-E7DA1784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749300" y="809625"/>
            <a:ext cx="666750" cy="1954213"/>
          </a:xfrm>
          <a:prstGeom prst="rect">
            <a:avLst/>
          </a:prstGeom>
          <a:noFill/>
        </p:spPr>
        <p:txBody>
          <a:bodyPr lIns="76194" tIns="38097" rIns="76194" bIns="38097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7619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775575" y="2178050"/>
            <a:ext cx="668338" cy="1954213"/>
          </a:xfrm>
          <a:prstGeom prst="rect">
            <a:avLst/>
          </a:prstGeom>
          <a:noFill/>
        </p:spPr>
        <p:txBody>
          <a:bodyPr lIns="76194" tIns="38097" rIns="76194" bIns="38097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7619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497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335" y="1206501"/>
            <a:ext cx="6666096" cy="193614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608667" y="3142646"/>
            <a:ext cx="6066374" cy="285145"/>
          </a:xfrm>
        </p:spPr>
        <p:txBody>
          <a:bodyPr rtlCol="0">
            <a:normAutofit/>
          </a:bodyPr>
          <a:lstStyle>
            <a:lvl1pPr marL="0" indent="0">
              <a:buNone/>
              <a:defRPr lang="en-US" sz="12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463" y="3625548"/>
            <a:ext cx="7354716" cy="1397000"/>
          </a:xfrm>
        </p:spPr>
        <p:txBody>
          <a:bodyPr anchor="ctr">
            <a:normAutofit/>
          </a:bodyPr>
          <a:lstStyle>
            <a:lvl1pPr marL="0" indent="0">
              <a:buNone/>
              <a:defRPr sz="15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7854335-7C15-4498-AB2E-2ADA292CEC7E}" type="datetimeFigureOut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69B874E-0C6A-4CD7-B25B-334270B5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62" y="2603501"/>
            <a:ext cx="7354717" cy="1377650"/>
          </a:xfrm>
        </p:spPr>
        <p:txBody>
          <a:bodyPr anchor="b"/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63" y="3981151"/>
            <a:ext cx="7354716" cy="717000"/>
          </a:xfrm>
        </p:spPr>
        <p:txBody>
          <a:bodyPr/>
          <a:lstStyle>
            <a:lvl1pPr marL="0" indent="0" algn="l">
              <a:buNone/>
              <a:defRPr sz="17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0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29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3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04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85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66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477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7854335-7C15-4498-AB2E-2ADA292CEC7E}" type="datetimeFigureOut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A7E11E3-3DDD-475A-8FED-3D525300F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AE6A-EC6F-4C82-A0D0-3D9329126CF2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E32F3-BDEE-4631-A209-EDB5F0260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105150" y="1778000"/>
            <a:ext cx="0" cy="33020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802313" y="1778000"/>
            <a:ext cx="0" cy="330517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456" y="1651000"/>
            <a:ext cx="2455722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0970" indent="0">
              <a:buNone/>
              <a:defRPr sz="1700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00" b="1"/>
            </a:lvl4pPr>
            <a:lvl5pPr marL="1523878" indent="0">
              <a:buNone/>
              <a:defRPr sz="1300" b="1"/>
            </a:lvl5pPr>
            <a:lvl6pPr marL="1904848" indent="0">
              <a:buNone/>
              <a:defRPr sz="1300" b="1"/>
            </a:lvl6pPr>
            <a:lvl7pPr marL="2285818" indent="0">
              <a:buNone/>
              <a:defRPr sz="1300" b="1"/>
            </a:lvl7pPr>
            <a:lvl8pPr marL="2666787" indent="0">
              <a:buNone/>
              <a:defRPr sz="1300" b="1"/>
            </a:lvl8pPr>
            <a:lvl9pPr marL="304775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43719" y="2222501"/>
            <a:ext cx="2439458" cy="299111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36383" y="1651000"/>
            <a:ext cx="2446868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0970" indent="0">
              <a:buNone/>
              <a:defRPr sz="1700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00" b="1"/>
            </a:lvl4pPr>
            <a:lvl5pPr marL="1523878" indent="0">
              <a:buNone/>
              <a:defRPr sz="1300" b="1"/>
            </a:lvl5pPr>
            <a:lvl6pPr marL="1904848" indent="0">
              <a:buNone/>
              <a:defRPr sz="1300" b="1"/>
            </a:lvl6pPr>
            <a:lvl7pPr marL="2285818" indent="0">
              <a:buNone/>
              <a:defRPr sz="1300" b="1"/>
            </a:lvl7pPr>
            <a:lvl8pPr marL="2666787" indent="0">
              <a:buNone/>
              <a:defRPr sz="1300" b="1"/>
            </a:lvl8pPr>
            <a:lvl9pPr marL="304775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27588" y="2222501"/>
            <a:ext cx="2455662" cy="299111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37250" y="1651000"/>
            <a:ext cx="2443428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0970" indent="0">
              <a:buNone/>
              <a:defRPr sz="1700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00" b="1"/>
            </a:lvl4pPr>
            <a:lvl5pPr marL="1523878" indent="0">
              <a:buNone/>
              <a:defRPr sz="1300" b="1"/>
            </a:lvl5pPr>
            <a:lvl6pPr marL="1904848" indent="0">
              <a:buNone/>
              <a:defRPr sz="1300" b="1"/>
            </a:lvl6pPr>
            <a:lvl7pPr marL="2285818" indent="0">
              <a:buNone/>
              <a:defRPr sz="1300" b="1"/>
            </a:lvl7pPr>
            <a:lvl8pPr marL="2666787" indent="0">
              <a:buNone/>
              <a:defRPr sz="1300" b="1"/>
            </a:lvl8pPr>
            <a:lvl9pPr marL="304775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37250" y="2222501"/>
            <a:ext cx="2443428" cy="299111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7854335-7C15-4498-AB2E-2ADA292CEC7E}" type="datetimeFigureOut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C44F335-B52C-4D4C-AB21-43A2A9C03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105150" y="1778000"/>
            <a:ext cx="0" cy="33020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802313" y="1778000"/>
            <a:ext cx="0" cy="330517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719" y="3542458"/>
            <a:ext cx="2450042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0970" indent="0">
              <a:buNone/>
              <a:defRPr sz="1700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00" b="1"/>
            </a:lvl4pPr>
            <a:lvl5pPr marL="1523878" indent="0">
              <a:buNone/>
              <a:defRPr sz="1300" b="1"/>
            </a:lvl5pPr>
            <a:lvl6pPr marL="1904848" indent="0">
              <a:buNone/>
              <a:defRPr sz="1300" b="1"/>
            </a:lvl6pPr>
            <a:lvl7pPr marL="2285818" indent="0">
              <a:buNone/>
              <a:defRPr sz="1300" b="1"/>
            </a:lvl7pPr>
            <a:lvl8pPr marL="2666787" indent="0">
              <a:buNone/>
              <a:defRPr sz="1300" b="1"/>
            </a:lvl8pPr>
            <a:lvl9pPr marL="304775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43719" y="1841500"/>
            <a:ext cx="2450042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300"/>
            </a:lvl1pPr>
            <a:lvl2pPr marL="380970" indent="0">
              <a:buNone/>
              <a:defRPr sz="1300"/>
            </a:lvl2pPr>
            <a:lvl3pPr marL="761940" indent="0">
              <a:buNone/>
              <a:defRPr sz="1300"/>
            </a:lvl3pPr>
            <a:lvl4pPr marL="1142908" indent="0">
              <a:buNone/>
              <a:defRPr sz="1300"/>
            </a:lvl4pPr>
            <a:lvl5pPr marL="1523878" indent="0">
              <a:buNone/>
              <a:defRPr sz="1300"/>
            </a:lvl5pPr>
            <a:lvl6pPr marL="1904848" indent="0">
              <a:buNone/>
              <a:defRPr sz="1300"/>
            </a:lvl6pPr>
            <a:lvl7pPr marL="2285818" indent="0">
              <a:buNone/>
              <a:defRPr sz="1300"/>
            </a:lvl7pPr>
            <a:lvl8pPr marL="2666787" indent="0">
              <a:buNone/>
              <a:defRPr sz="1300"/>
            </a:lvl8pPr>
            <a:lvl9pPr marL="3047756" indent="0">
              <a:buNone/>
              <a:defRPr sz="13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43719" y="4022676"/>
            <a:ext cx="2450042" cy="5493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1146" y="3542458"/>
            <a:ext cx="2442104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0970" indent="0">
              <a:buNone/>
              <a:defRPr sz="1700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00" b="1"/>
            </a:lvl4pPr>
            <a:lvl5pPr marL="1523878" indent="0">
              <a:buNone/>
              <a:defRPr sz="1300" b="1"/>
            </a:lvl5pPr>
            <a:lvl6pPr marL="1904848" indent="0">
              <a:buNone/>
              <a:defRPr sz="1300" b="1"/>
            </a:lvl6pPr>
            <a:lvl7pPr marL="2285818" indent="0">
              <a:buNone/>
              <a:defRPr sz="1300" b="1"/>
            </a:lvl7pPr>
            <a:lvl8pPr marL="2666787" indent="0">
              <a:buNone/>
              <a:defRPr sz="1300" b="1"/>
            </a:lvl8pPr>
            <a:lvl9pPr marL="304775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41146" y="1841500"/>
            <a:ext cx="2442104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300"/>
            </a:lvl1pPr>
            <a:lvl2pPr marL="380970" indent="0">
              <a:buNone/>
              <a:defRPr sz="1300"/>
            </a:lvl2pPr>
            <a:lvl3pPr marL="761940" indent="0">
              <a:buNone/>
              <a:defRPr sz="1300"/>
            </a:lvl3pPr>
            <a:lvl4pPr marL="1142908" indent="0">
              <a:buNone/>
              <a:defRPr sz="1300"/>
            </a:lvl4pPr>
            <a:lvl5pPr marL="1523878" indent="0">
              <a:buNone/>
              <a:defRPr sz="1300"/>
            </a:lvl5pPr>
            <a:lvl6pPr marL="1904848" indent="0">
              <a:buNone/>
              <a:defRPr sz="1300"/>
            </a:lvl6pPr>
            <a:lvl7pPr marL="2285818" indent="0">
              <a:buNone/>
              <a:defRPr sz="1300"/>
            </a:lvl7pPr>
            <a:lvl8pPr marL="2666787" indent="0">
              <a:buNone/>
              <a:defRPr sz="1300"/>
            </a:lvl8pPr>
            <a:lvl9pPr marL="3047756" indent="0">
              <a:buNone/>
              <a:defRPr sz="13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40019" y="4022676"/>
            <a:ext cx="2445338" cy="5493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37250" y="3542458"/>
            <a:ext cx="2443428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80970" indent="0">
              <a:buNone/>
              <a:defRPr sz="1700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00" b="1"/>
            </a:lvl4pPr>
            <a:lvl5pPr marL="1523878" indent="0">
              <a:buNone/>
              <a:defRPr sz="1300" b="1"/>
            </a:lvl5pPr>
            <a:lvl6pPr marL="1904848" indent="0">
              <a:buNone/>
              <a:defRPr sz="1300" b="1"/>
            </a:lvl6pPr>
            <a:lvl7pPr marL="2285818" indent="0">
              <a:buNone/>
              <a:defRPr sz="1300" b="1"/>
            </a:lvl7pPr>
            <a:lvl8pPr marL="2666787" indent="0">
              <a:buNone/>
              <a:defRPr sz="1300" b="1"/>
            </a:lvl8pPr>
            <a:lvl9pPr marL="304775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37249" y="1841500"/>
            <a:ext cx="2443428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300"/>
            </a:lvl1pPr>
            <a:lvl2pPr marL="380970" indent="0">
              <a:buNone/>
              <a:defRPr sz="1300"/>
            </a:lvl2pPr>
            <a:lvl3pPr marL="761940" indent="0">
              <a:buNone/>
              <a:defRPr sz="1300"/>
            </a:lvl3pPr>
            <a:lvl4pPr marL="1142908" indent="0">
              <a:buNone/>
              <a:defRPr sz="1300"/>
            </a:lvl4pPr>
            <a:lvl5pPr marL="1523878" indent="0">
              <a:buNone/>
              <a:defRPr sz="1300"/>
            </a:lvl5pPr>
            <a:lvl6pPr marL="1904848" indent="0">
              <a:buNone/>
              <a:defRPr sz="1300"/>
            </a:lvl6pPr>
            <a:lvl7pPr marL="2285818" indent="0">
              <a:buNone/>
              <a:defRPr sz="1300"/>
            </a:lvl7pPr>
            <a:lvl8pPr marL="2666787" indent="0">
              <a:buNone/>
              <a:defRPr sz="1300"/>
            </a:lvl8pPr>
            <a:lvl9pPr marL="3047756" indent="0">
              <a:buNone/>
              <a:defRPr sz="13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37146" y="4022675"/>
            <a:ext cx="2446664" cy="5493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80970" indent="0">
              <a:buNone/>
              <a:defRPr sz="1000"/>
            </a:lvl2pPr>
            <a:lvl3pPr marL="761940" indent="0">
              <a:buNone/>
              <a:defRPr sz="800"/>
            </a:lvl3pPr>
            <a:lvl4pPr marL="1142908" indent="0">
              <a:buNone/>
              <a:defRPr sz="700"/>
            </a:lvl4pPr>
            <a:lvl5pPr marL="1523878" indent="0">
              <a:buNone/>
              <a:defRPr sz="700"/>
            </a:lvl5pPr>
            <a:lvl6pPr marL="1904848" indent="0">
              <a:buNone/>
              <a:defRPr sz="700"/>
            </a:lvl6pPr>
            <a:lvl7pPr marL="2285818" indent="0">
              <a:buNone/>
              <a:defRPr sz="700"/>
            </a:lvl7pPr>
            <a:lvl8pPr marL="2666787" indent="0">
              <a:buNone/>
              <a:defRPr sz="700"/>
            </a:lvl8pPr>
            <a:lvl9pPr marL="30477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7854335-7C15-4498-AB2E-2ADA292CEC7E}" type="datetimeFigureOut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F0C3EA5-0653-4FA0-B79D-BD90A9EA4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7854335-7C15-4498-AB2E-2ADA292CEC7E}" type="datetimeFigureOut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DEDA7400-22A4-4F4D-BEBC-8DA2179A6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0178" y="358511"/>
            <a:ext cx="1460501" cy="4855104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3719" y="739513"/>
            <a:ext cx="6185958" cy="4474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7854335-7C15-4498-AB2E-2ADA292CEC7E}" type="datetimeFigureOut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white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86B779F-52B3-4103-911B-22221625F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12110" y="3720024"/>
            <a:ext cx="7620000" cy="1367909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2110" y="3078064"/>
            <a:ext cx="7620000" cy="628354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4133239-1E16-417F-9422-BB86201AB463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2AAAD73-5E15-44F7-A0DC-D76AB5A5D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333" y="1521354"/>
            <a:ext cx="4187680" cy="3626116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6533" y="1521354"/>
            <a:ext cx="4194967" cy="3626116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B17FFF8-CC1E-4B2B-BA2F-F4A46FF9A713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48B6AB6-FE4D-425F-A760-BEDD4E5E9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333" y="1400969"/>
            <a:ext cx="4187680" cy="686593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333" y="2087563"/>
            <a:ext cx="4187680" cy="307049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6535" y="1400969"/>
            <a:ext cx="4196290" cy="686593"/>
          </a:xfrm>
        </p:spPr>
        <p:txBody>
          <a:bodyPr anchor="b"/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6535" y="2087563"/>
            <a:ext cx="4196290" cy="307049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CE15DA1-14B0-42EB-83CA-023EDEED6D58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F52E478-DC89-415F-808B-995CFD4D9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EC050A8-244C-4991-BF7B-4EEC7819D443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6055494-F9A0-41A4-8128-D253878A9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04FAF28-E141-427E-B4C2-B75C300AFCFF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FE7DB65-5A31-44E5-8C04-9A85B828F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6"/>
            <a:ext cx="5143500" cy="4061354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3335" y="1714501"/>
            <a:ext cx="3043354" cy="3176323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C1E1082-41C1-47E3-B7D0-D9675146EA88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28ED192-D358-4146-BC61-38DC11D8C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22860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333500"/>
            <a:ext cx="9144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7488"/>
            <a:ext cx="2370138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50A235-BEB0-451F-BD39-7E6287E592D6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863" y="5297488"/>
            <a:ext cx="3216275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863" y="5297488"/>
            <a:ext cx="237013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CC3EB7-3BC6-405B-A6BB-86AA9266B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4925"/>
            <a:ext cx="10193338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688513" y="71438"/>
            <a:ext cx="492125" cy="55943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rPr>
              <a:t>哥倫比亞華人基督教會               家 和 萬 事 興 </a:t>
            </a:r>
            <a:endParaRPr lang="en-US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22860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333500"/>
            <a:ext cx="9144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7488"/>
            <a:ext cx="2370138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61EF69-D8DC-4EA3-B084-89CAE702D8CE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863" y="5297488"/>
            <a:ext cx="3216275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863" y="5297488"/>
            <a:ext cx="237013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06239D-C3CA-4634-A907-3BED54707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688513" y="71438"/>
            <a:ext cx="492125" cy="55943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哥倫比亞華人基督教會               家 和 萬 事 興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-5627688" y="-3032125"/>
            <a:ext cx="15787688" cy="888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450" y="1520825"/>
            <a:ext cx="852805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/>
                <a:cs typeface="+mn-cs"/>
              </a:defRPr>
            </a:lvl1pPr>
          </a:lstStyle>
          <a:p>
            <a:pPr>
              <a:defRPr/>
            </a:pPr>
            <a:fld id="{AA1CCB01-62B5-41F3-A880-91E7B4F1EE13}" type="datetime1">
              <a:rPr lang="en-US"/>
              <a:pPr>
                <a:defRPr/>
              </a:pPr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/>
                <a:cs typeface="+mn-cs"/>
              </a:defRPr>
            </a:lvl1pPr>
          </a:lstStyle>
          <a:p>
            <a:pPr>
              <a:defRPr/>
            </a:pPr>
            <a:fld id="{C2B6319E-979C-4DA0-8347-67AD55923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/>
          <p:cNvPicPr>
            <a:picLocks noChangeAspect="1"/>
          </p:cNvPicPr>
          <p:nvPr/>
        </p:nvPicPr>
        <p:blipFill>
          <a:blip r:embed="rId17"/>
          <a:srcRect l="3613"/>
          <a:stretch>
            <a:fillRect/>
          </a:stretch>
        </p:blipFill>
        <p:spPr bwMode="auto">
          <a:xfrm>
            <a:off x="0" y="2224088"/>
            <a:ext cx="3363913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/>
          <p:cNvPicPr>
            <a:picLocks noChangeAspect="1"/>
          </p:cNvPicPr>
          <p:nvPr/>
        </p:nvPicPr>
        <p:blipFill>
          <a:blip r:embed="rId18"/>
          <a:srcRect l="35640"/>
          <a:stretch>
            <a:fillRect/>
          </a:stretch>
        </p:blipFill>
        <p:spPr bwMode="auto">
          <a:xfrm>
            <a:off x="0" y="2409825"/>
            <a:ext cx="126841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7174177" y="1397000"/>
            <a:ext cx="2349500" cy="23495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655" name="Picture 8"/>
          <p:cNvPicPr>
            <a:picLocks noChangeAspect="1"/>
          </p:cNvPicPr>
          <p:nvPr/>
        </p:nvPicPr>
        <p:blipFill>
          <a:blip r:embed="rId19"/>
          <a:srcRect t="28813"/>
          <a:stretch>
            <a:fillRect/>
          </a:stretch>
        </p:blipFill>
        <p:spPr bwMode="auto">
          <a:xfrm>
            <a:off x="6665913" y="0"/>
            <a:ext cx="133667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/>
          <p:cNvPicPr>
            <a:picLocks noChangeAspect="1"/>
          </p:cNvPicPr>
          <p:nvPr/>
        </p:nvPicPr>
        <p:blipFill>
          <a:blip r:embed="rId20"/>
          <a:srcRect b="23320"/>
          <a:stretch>
            <a:fillRect/>
          </a:stretch>
        </p:blipFill>
        <p:spPr bwMode="auto">
          <a:xfrm>
            <a:off x="7172325" y="5080000"/>
            <a:ext cx="8270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8697913" y="0"/>
            <a:ext cx="571500" cy="95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658" name="Title Placeholder 1"/>
          <p:cNvSpPr>
            <a:spLocks noGrp="1"/>
          </p:cNvSpPr>
          <p:nvPr>
            <p:ph type="title"/>
          </p:nvPr>
        </p:nvSpPr>
        <p:spPr bwMode="auto">
          <a:xfrm>
            <a:off x="538163" y="377825"/>
            <a:ext cx="783748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4" tIns="38097" rIns="76194" bIns="38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9163" y="1711325"/>
            <a:ext cx="745648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94" tIns="38097" rIns="76194" bIns="38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462963" y="1492250"/>
            <a:ext cx="825500" cy="254000"/>
          </a:xfrm>
          <a:prstGeom prst="rect">
            <a:avLst/>
          </a:prstGeom>
        </p:spPr>
        <p:txBody>
          <a:bodyPr vert="horz" wrap="square" lIns="76194" tIns="38097" rIns="76194" bIns="38097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fld id="{9B288A83-4D9E-4F84-BFBF-35A8C6472736}" type="datetime1">
              <a:rPr lang="en-US"/>
              <a:pPr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459662" y="2687638"/>
            <a:ext cx="3216275" cy="254000"/>
          </a:xfrm>
          <a:prstGeom prst="rect">
            <a:avLst/>
          </a:prstGeom>
        </p:spPr>
        <p:txBody>
          <a:bodyPr vert="horz" wrap="square" lIns="76194" tIns="38097" rIns="76194" bIns="38097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626475" y="246063"/>
            <a:ext cx="698500" cy="639762"/>
          </a:xfrm>
          <a:prstGeom prst="rect">
            <a:avLst/>
          </a:prstGeom>
        </p:spPr>
        <p:txBody>
          <a:bodyPr vert="horz" wrap="square" lIns="76194" tIns="38097" rIns="76194" bIns="38097" numCol="1" anchor="b" anchorCtr="0" compatLnSpc="1">
            <a:prstTxWarp prst="textNoShape">
              <a:avLst/>
            </a:prstTxWarp>
          </a:bodyPr>
          <a:lstStyle>
            <a:lvl1pPr algn="ctr">
              <a:defRPr sz="230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fld id="{CD18E8BD-E5EB-473F-B23B-CC4AA9F60B19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</p:sldLayoutIdLst>
  <p:txStyles>
    <p:titleStyle>
      <a:lvl1pPr algn="l" defTabSz="379413" rtl="0" fontAlgn="base">
        <a:spcBef>
          <a:spcPct val="0"/>
        </a:spcBef>
        <a:spcAft>
          <a:spcPct val="0"/>
        </a:spcAft>
        <a:defRPr sz="35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379413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Century Gothic" pitchFamily="34" charset="0"/>
        </a:defRPr>
      </a:lvl2pPr>
      <a:lvl3pPr algn="l" defTabSz="379413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Century Gothic" pitchFamily="34" charset="0"/>
        </a:defRPr>
      </a:lvl3pPr>
      <a:lvl4pPr algn="l" defTabSz="379413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Century Gothic" pitchFamily="34" charset="0"/>
        </a:defRPr>
      </a:lvl4pPr>
      <a:lvl5pPr algn="l" defTabSz="379413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4163" indent="-284163" algn="l" defTabSz="379413" rtl="0" fontAlgn="base">
        <a:spcBef>
          <a:spcPts val="838"/>
        </a:spcBef>
        <a:spcAft>
          <a:spcPct val="0"/>
        </a:spcAft>
        <a:buClr>
          <a:srgbClr val="8EB4E3"/>
        </a:buClr>
        <a:buSzPct val="80000"/>
        <a:buFont typeface="Wingdings 3" pitchFamily="18" charset="2"/>
        <a:buChar char=""/>
        <a:defRPr sz="1700" kern="1200">
          <a:solidFill>
            <a:schemeClr val="tx1"/>
          </a:solidFill>
          <a:latin typeface="+mj-lt"/>
          <a:ea typeface="+mj-ea"/>
          <a:cs typeface="+mj-cs"/>
        </a:defRPr>
      </a:lvl1pPr>
      <a:lvl2pPr marL="617538" indent="-236538" algn="l" defTabSz="379413" rtl="0" fontAlgn="base">
        <a:spcBef>
          <a:spcPts val="838"/>
        </a:spcBef>
        <a:spcAft>
          <a:spcPct val="0"/>
        </a:spcAft>
        <a:buClr>
          <a:srgbClr val="8EB4E3"/>
        </a:buClr>
        <a:buSzPct val="80000"/>
        <a:buFont typeface="Wingdings 3" pitchFamily="18" charset="2"/>
        <a:buChar char=""/>
        <a:defRPr sz="1500" kern="1200">
          <a:solidFill>
            <a:schemeClr val="tx1"/>
          </a:solidFill>
          <a:latin typeface="+mj-lt"/>
          <a:ea typeface="+mj-ea"/>
          <a:cs typeface="+mj-cs"/>
        </a:defRPr>
      </a:lvl2pPr>
      <a:lvl3pPr marL="950913" indent="-188913" algn="l" defTabSz="379413" rtl="0" fontAlgn="base">
        <a:spcBef>
          <a:spcPts val="838"/>
        </a:spcBef>
        <a:spcAft>
          <a:spcPct val="0"/>
        </a:spcAft>
        <a:buClr>
          <a:srgbClr val="8EB4E3"/>
        </a:buClr>
        <a:buSzPct val="80000"/>
        <a:buFont typeface="Wingdings 3" pitchFamily="18" charset="2"/>
        <a:buChar char=""/>
        <a:defRPr sz="1300" kern="1200">
          <a:solidFill>
            <a:schemeClr val="tx1"/>
          </a:solidFill>
          <a:latin typeface="+mj-lt"/>
          <a:ea typeface="+mj-ea"/>
          <a:cs typeface="+mj-cs"/>
        </a:defRPr>
      </a:lvl3pPr>
      <a:lvl4pPr marL="1331913" indent="-188913" algn="l" defTabSz="379413" rtl="0" fontAlgn="base">
        <a:spcBef>
          <a:spcPts val="838"/>
        </a:spcBef>
        <a:spcAft>
          <a:spcPct val="0"/>
        </a:spcAft>
        <a:buClr>
          <a:srgbClr val="8EB4E3"/>
        </a:buClr>
        <a:buSzPct val="80000"/>
        <a:buFont typeface="Wingdings 3" pitchFamily="18" charset="2"/>
        <a:buChar char=""/>
        <a:defRPr sz="1200" kern="1200">
          <a:solidFill>
            <a:schemeClr val="tx1"/>
          </a:solidFill>
          <a:latin typeface="+mj-lt"/>
          <a:ea typeface="+mj-ea"/>
          <a:cs typeface="+mj-cs"/>
        </a:defRPr>
      </a:lvl4pPr>
      <a:lvl5pPr marL="1712913" indent="-188913" algn="l" defTabSz="379413" rtl="0" fontAlgn="base">
        <a:spcBef>
          <a:spcPts val="838"/>
        </a:spcBef>
        <a:spcAft>
          <a:spcPct val="0"/>
        </a:spcAft>
        <a:buClr>
          <a:srgbClr val="8EB4E3"/>
        </a:buClr>
        <a:buSzPct val="80000"/>
        <a:buFont typeface="Wingdings 3" pitchFamily="18" charset="2"/>
        <a:buChar char=""/>
        <a:defRPr sz="1200" kern="1200">
          <a:solidFill>
            <a:schemeClr val="tx1"/>
          </a:solidFill>
          <a:latin typeface="+mj-lt"/>
          <a:ea typeface="+mj-ea"/>
          <a:cs typeface="+mj-cs"/>
        </a:defRPr>
      </a:lvl5pPr>
      <a:lvl6pPr marL="2088166" indent="-190484" algn="l" defTabSz="380970" rtl="0" eaLnBrk="1" latinLnBrk="0" hangingPunct="1">
        <a:spcBef>
          <a:spcPts val="8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476302" indent="-190484" algn="l" defTabSz="380970" rtl="0" eaLnBrk="1" latinLnBrk="0" hangingPunct="1">
        <a:spcBef>
          <a:spcPts val="8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857272" indent="-190484" algn="l" defTabSz="380970" rtl="0" eaLnBrk="1" latinLnBrk="0" hangingPunct="1">
        <a:spcBef>
          <a:spcPts val="8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238240" indent="-190484" algn="l" defTabSz="380970" rtl="0" eaLnBrk="1" latinLnBrk="0" hangingPunct="1">
        <a:spcBef>
          <a:spcPts val="8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80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380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380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380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380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380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380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380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380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8" y="841375"/>
            <a:ext cx="9418637" cy="3311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altLang="zh-TW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證道 </a:t>
            </a:r>
            <a:r>
              <a:rPr lang="en-US" altLang="zh-TW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Sermon</a:t>
            </a:r>
            <a:r>
              <a:rPr lang="en-US" altLang="zh-TW" sz="5400" b="1" dirty="0">
                <a:latin typeface="Times New Roman" pitchFamily="18" charset="0"/>
              </a:rPr>
              <a:t/>
            </a:r>
            <a:br>
              <a:rPr lang="en-US" altLang="zh-TW" sz="5400" b="1" dirty="0">
                <a:latin typeface="Times New Roman" pitchFamily="18" charset="0"/>
              </a:rPr>
            </a:br>
            <a:r>
              <a:rPr lang="en-US" altLang="zh-TW" sz="3600" b="1" dirty="0">
                <a:latin typeface="Times New Roman" pitchFamily="18" charset="0"/>
              </a:rPr>
              <a:t/>
            </a:r>
            <a:br>
              <a:rPr lang="en-US" altLang="zh-TW" sz="3600" b="1" dirty="0">
                <a:latin typeface="Times New Roman" pitchFamily="18" charset="0"/>
              </a:rPr>
            </a:br>
            <a:r>
              <a:rPr lang="zh-TW" altLang="en-US" sz="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重生 </a:t>
            </a:r>
            <a:r>
              <a:rPr lang="en-US" altLang="zh-TW" sz="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Born Again</a:t>
            </a:r>
            <a:br>
              <a:rPr lang="en-US" altLang="zh-TW" sz="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altLang="zh-TW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altLang="zh-TW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講員</a:t>
            </a:r>
            <a:r>
              <a:rPr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</a:t>
            </a:r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黄牧師</a:t>
            </a:r>
            <a:b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Speaker:</a:t>
            </a:r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Rev. </a:t>
            </a:r>
            <a:r>
              <a:rPr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Wong</a:t>
            </a:r>
            <a:r>
              <a:rPr lang="en-US" altLang="zh-TW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altLang="zh-TW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altLang="zh-TW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altLang="zh-TW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（</a:t>
            </a:r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約翰福音</a:t>
            </a:r>
            <a:r>
              <a:rPr lang="zh-CN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John 3:1-7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）</a:t>
            </a:r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zh-TW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10594" name="Rectangle 5"/>
          <p:cNvSpPr>
            <a:spLocks noChangeArrowheads="1"/>
          </p:cNvSpPr>
          <p:nvPr/>
        </p:nvSpPr>
        <p:spPr bwMode="auto">
          <a:xfrm>
            <a:off x="3803650" y="5348288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FF00"/>
                </a:solidFill>
              </a:rPr>
              <a:t>Chinese Christian Church of Columbia      Family Matters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9810" name="Picture 4" descr="fro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" y="74613"/>
            <a:ext cx="7343775" cy="5640387"/>
          </a:xfrm>
        </p:spPr>
      </p:pic>
      <p:sp>
        <p:nvSpPr>
          <p:cNvPr id="119811" name="Rectangle 5"/>
          <p:cNvSpPr>
            <a:spLocks noChangeArrowheads="1"/>
          </p:cNvSpPr>
          <p:nvPr/>
        </p:nvSpPr>
        <p:spPr bwMode="auto">
          <a:xfrm>
            <a:off x="3803650" y="5348288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FF00"/>
                </a:solidFill>
              </a:rPr>
              <a:t>Chinese Christian Church of Columbia      Family Matters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08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3803650" y="5348288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FF00"/>
                </a:solidFill>
              </a:rPr>
              <a:t>Chinese Christian Church of Columbia      Family Matters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1858" name="Picture 4" descr="caterpillar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" y="0"/>
            <a:ext cx="6624638" cy="5678488"/>
          </a:xfrm>
        </p:spPr>
      </p:pic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3803650" y="5348288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FF00"/>
                </a:solidFill>
              </a:rPr>
              <a:t>Chinese Christian Church of Columbia      Family Matters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882" name="Picture 4" descr="butterfly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" y="0"/>
            <a:ext cx="7058025" cy="5732463"/>
          </a:xfrm>
        </p:spPr>
      </p:pic>
      <p:sp>
        <p:nvSpPr>
          <p:cNvPr id="122883" name="Rectangle 5"/>
          <p:cNvSpPr>
            <a:spLocks noChangeArrowheads="1"/>
          </p:cNvSpPr>
          <p:nvPr/>
        </p:nvSpPr>
        <p:spPr bwMode="auto">
          <a:xfrm>
            <a:off x="3803650" y="5348288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FF00"/>
                </a:solidFill>
              </a:rPr>
              <a:t>Chinese Christian Church of Columbia      Family Matters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ChangeArrowheads="1"/>
          </p:cNvSpPr>
          <p:nvPr/>
        </p:nvSpPr>
        <p:spPr bwMode="auto">
          <a:xfrm>
            <a:off x="3803650" y="5348288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FF00"/>
                </a:solidFill>
              </a:rPr>
              <a:t>Chinese Christian Church of Columbia      Family Matters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1618" name="Rectangle 3"/>
          <p:cNvSpPr>
            <a:spLocks noGrp="1"/>
          </p:cNvSpPr>
          <p:nvPr>
            <p:ph type="body" idx="4294967295"/>
          </p:nvPr>
        </p:nvSpPr>
        <p:spPr>
          <a:xfrm>
            <a:off x="508000" y="336550"/>
            <a:ext cx="9144000" cy="4768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6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約翰福音 3:1-7 (CUV)</a:t>
            </a:r>
            <a:endParaRPr lang="en-US" altLang="zh-TW" sz="360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Font typeface="Arial" charset="0"/>
              <a:buNone/>
            </a:pPr>
            <a:endParaRPr lang="en-US" sz="180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Font typeface="Arial" charset="0"/>
              <a:buNone/>
            </a:pPr>
            <a:r>
              <a:rPr lang="en-US" altLang="zh-TW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1</a:t>
            </a:r>
            <a:r>
              <a:rPr lang="en-US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 </a:t>
            </a:r>
            <a:r>
              <a:rPr lang="zh-CN" altLang="en-US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有一个法利赛人，名叫尼哥底母，是犹太人的官。</a:t>
            </a:r>
            <a:endParaRPr lang="en-US" altLang="zh-CN" sz="3600" smtClean="0">
              <a:solidFill>
                <a:schemeClr val="bg1"/>
              </a:solidFill>
              <a:latin typeface="DengXian" pitchFamily="2" charset="-122"/>
              <a:ea typeface="DengXian" pitchFamily="2" charset="-122"/>
            </a:endParaRPr>
          </a:p>
          <a:p>
            <a:pPr>
              <a:buFont typeface="Arial" charset="0"/>
              <a:buNone/>
            </a:pPr>
            <a:r>
              <a:rPr lang="en-US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2 </a:t>
            </a:r>
            <a:r>
              <a:rPr lang="zh-CN" altLang="en-US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这人夜里来见耶稣，说，拉比，我们知道你是由神那里来作师傅的。因为你所行的神迹，若没有神同在，无人能行。</a:t>
            </a:r>
            <a:endParaRPr lang="en-US" sz="3600" smtClean="0">
              <a:solidFill>
                <a:schemeClr val="bg1"/>
              </a:solidFill>
              <a:latin typeface="DengXian" pitchFamily="2" charset="-122"/>
              <a:ea typeface="DengXian" pitchFamily="2" charset="-122"/>
            </a:endParaRPr>
          </a:p>
        </p:txBody>
      </p:sp>
      <p:sp>
        <p:nvSpPr>
          <p:cNvPr id="111619" name="Rectangle 4"/>
          <p:cNvSpPr>
            <a:spLocks noChangeArrowheads="1"/>
          </p:cNvSpPr>
          <p:nvPr/>
        </p:nvSpPr>
        <p:spPr bwMode="auto">
          <a:xfrm>
            <a:off x="3803650" y="5348288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FF00"/>
                </a:solidFill>
              </a:rPr>
              <a:t>Chinese Christian Church of Columbia      Family Matters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3"/>
          <p:cNvSpPr>
            <a:spLocks noGrp="1"/>
          </p:cNvSpPr>
          <p:nvPr>
            <p:ph type="body" idx="4294967295"/>
          </p:nvPr>
        </p:nvSpPr>
        <p:spPr>
          <a:xfrm>
            <a:off x="508000" y="265113"/>
            <a:ext cx="9144000" cy="48402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3  </a:t>
            </a:r>
            <a:r>
              <a:rPr lang="zh-CN" altLang="en-US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耶稣回答说，我实实在在地告诉你，人</a:t>
            </a:r>
            <a:endParaRPr lang="en-US" altLang="zh-CN" sz="3600" smtClean="0">
              <a:solidFill>
                <a:schemeClr val="bg1"/>
              </a:solidFill>
              <a:latin typeface="DengXian" pitchFamily="2" charset="-122"/>
              <a:ea typeface="DengXian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    </a:t>
            </a:r>
            <a:r>
              <a:rPr lang="zh-CN" altLang="en-US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若不重生，就不能见神的国。</a:t>
            </a:r>
            <a:endParaRPr lang="en-US" altLang="zh-CN" sz="3600" smtClean="0">
              <a:solidFill>
                <a:schemeClr val="bg1"/>
              </a:solidFill>
              <a:latin typeface="DengXian" pitchFamily="2" charset="-122"/>
              <a:ea typeface="DengXian" pitchFamily="2" charset="-122"/>
            </a:endParaRPr>
          </a:p>
          <a:p>
            <a:pPr>
              <a:buFont typeface="Arial" charset="0"/>
              <a:buNone/>
            </a:pPr>
            <a:r>
              <a:rPr lang="en-US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4  </a:t>
            </a:r>
            <a:r>
              <a:rPr lang="zh-CN" altLang="en-US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尼哥底母说，人已经老了，如何能重生</a:t>
            </a:r>
            <a:endParaRPr lang="en-US" altLang="zh-CN" sz="3600" smtClean="0">
              <a:solidFill>
                <a:schemeClr val="bg1"/>
              </a:solidFill>
              <a:latin typeface="DengXian" pitchFamily="2" charset="-122"/>
              <a:ea typeface="DengXian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    </a:t>
            </a:r>
            <a:r>
              <a:rPr lang="zh-CN" altLang="en-US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呢？岂能再进母腹生出来吗？</a:t>
            </a:r>
            <a:endParaRPr lang="en-US" sz="3600" smtClean="0">
              <a:solidFill>
                <a:schemeClr val="bg1"/>
              </a:solidFill>
              <a:latin typeface="DengXian" pitchFamily="2" charset="-122"/>
              <a:ea typeface="DengXian" pitchFamily="2" charset="-122"/>
            </a:endParaRPr>
          </a:p>
        </p:txBody>
      </p:sp>
      <p:sp>
        <p:nvSpPr>
          <p:cNvPr id="112642" name="Rectangle 4"/>
          <p:cNvSpPr>
            <a:spLocks noChangeArrowheads="1"/>
          </p:cNvSpPr>
          <p:nvPr/>
        </p:nvSpPr>
        <p:spPr bwMode="auto">
          <a:xfrm>
            <a:off x="3803650" y="5348288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FF00"/>
                </a:solidFill>
              </a:rPr>
              <a:t>Chinese Christian Church of Columbia      Family Matters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3"/>
          <p:cNvSpPr>
            <a:spLocks noGrp="1"/>
          </p:cNvSpPr>
          <p:nvPr>
            <p:ph type="body" idx="4294967295"/>
          </p:nvPr>
        </p:nvSpPr>
        <p:spPr>
          <a:xfrm>
            <a:off x="508000" y="193675"/>
            <a:ext cx="9324975" cy="4911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5  </a:t>
            </a:r>
            <a:r>
              <a:rPr lang="zh-CN" altLang="en-US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耶稣说，我实实在在地告诉你，人若不</a:t>
            </a:r>
            <a:endParaRPr lang="en-US" altLang="zh-CN" sz="3600" smtClean="0">
              <a:solidFill>
                <a:schemeClr val="bg1"/>
              </a:solidFill>
              <a:latin typeface="DengXian" pitchFamily="2" charset="-122"/>
              <a:ea typeface="DengXian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    </a:t>
            </a:r>
            <a:r>
              <a:rPr lang="zh-CN" altLang="en-US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是从水和圣灵生的，就不能进神的国。</a:t>
            </a:r>
          </a:p>
          <a:p>
            <a:pPr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6  </a:t>
            </a:r>
            <a:r>
              <a:rPr lang="zh-CN" altLang="en-US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从肉身生的，就是肉身。从灵生的，就是</a:t>
            </a:r>
            <a:endParaRPr lang="en-US" altLang="zh-CN" sz="3600" smtClean="0">
              <a:solidFill>
                <a:schemeClr val="bg1"/>
              </a:solidFill>
              <a:latin typeface="DengXian" pitchFamily="2" charset="-122"/>
              <a:ea typeface="DengXian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    </a:t>
            </a:r>
            <a:r>
              <a:rPr lang="zh-CN" altLang="en-US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灵。</a:t>
            </a:r>
          </a:p>
          <a:p>
            <a:pPr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7  </a:t>
            </a:r>
            <a:r>
              <a:rPr lang="zh-CN" altLang="en-US" sz="3600" smtClean="0">
                <a:solidFill>
                  <a:schemeClr val="bg1"/>
                </a:solidFill>
                <a:latin typeface="DengXian" pitchFamily="2" charset="-122"/>
                <a:ea typeface="DengXian" pitchFamily="2" charset="-122"/>
              </a:rPr>
              <a:t>我说，你们必须重生，你不要以为希奇。</a:t>
            </a:r>
            <a:endParaRPr lang="en-US" sz="3600" smtClean="0">
              <a:solidFill>
                <a:schemeClr val="bg1"/>
              </a:solidFill>
              <a:latin typeface="DengXian" pitchFamily="2" charset="-122"/>
              <a:ea typeface="DengXian" pitchFamily="2" charset="-122"/>
            </a:endParaRPr>
          </a:p>
        </p:txBody>
      </p:sp>
      <p:sp>
        <p:nvSpPr>
          <p:cNvPr id="113666" name="Rectangle 4"/>
          <p:cNvSpPr>
            <a:spLocks noChangeArrowheads="1"/>
          </p:cNvSpPr>
          <p:nvPr/>
        </p:nvSpPr>
        <p:spPr bwMode="auto">
          <a:xfrm>
            <a:off x="3803650" y="5348288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FF00"/>
                </a:solidFill>
              </a:rPr>
              <a:t>Chinese Christian Church of Columbia      Family Matters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3"/>
          <p:cNvSpPr>
            <a:spLocks noGrp="1"/>
          </p:cNvSpPr>
          <p:nvPr>
            <p:ph type="body" idx="4294967295"/>
          </p:nvPr>
        </p:nvSpPr>
        <p:spPr>
          <a:xfrm>
            <a:off x="508000" y="336550"/>
            <a:ext cx="9144000" cy="47688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600" b="1" smtClean="0">
                <a:solidFill>
                  <a:schemeClr val="bg1"/>
                </a:solidFill>
              </a:rPr>
              <a:t>John 3:1-7 (NIV)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3600" b="1" smtClean="0">
                <a:solidFill>
                  <a:schemeClr val="bg1"/>
                </a:solidFill>
              </a:rPr>
              <a:t>1 </a:t>
            </a:r>
            <a:r>
              <a:rPr lang="en-US" sz="3600" b="1" smtClean="0">
                <a:solidFill>
                  <a:schemeClr val="bg1"/>
                </a:solidFill>
              </a:rPr>
              <a:t>Now there was a Pharisee, a man named Nicodemus who was a member of the Jewish ruling council. </a:t>
            </a:r>
            <a:endParaRPr lang="en-US" altLang="zh-TW" sz="3600" b="1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3600" b="1" smtClean="0">
                <a:solidFill>
                  <a:schemeClr val="bg1"/>
                </a:solidFill>
              </a:rPr>
              <a:t>2 He came to Jesus at night and said, “Rabbi, we know that you are a teacher who has come from God. For no one could perform the signs you are doing if God were not with him.”</a:t>
            </a:r>
          </a:p>
        </p:txBody>
      </p:sp>
      <p:sp>
        <p:nvSpPr>
          <p:cNvPr id="114690" name="Rectangle 4"/>
          <p:cNvSpPr>
            <a:spLocks noChangeArrowheads="1"/>
          </p:cNvSpPr>
          <p:nvPr/>
        </p:nvSpPr>
        <p:spPr bwMode="auto">
          <a:xfrm>
            <a:off x="3803650" y="5348288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FF00"/>
                </a:solidFill>
              </a:rPr>
              <a:t>Chinese Christian Church of Columbia      Family Matters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/>
          </p:cNvSpPr>
          <p:nvPr>
            <p:ph type="body" idx="4294967295"/>
          </p:nvPr>
        </p:nvSpPr>
        <p:spPr>
          <a:xfrm>
            <a:off x="508000" y="265113"/>
            <a:ext cx="9144000" cy="48402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600" b="1" smtClean="0">
                <a:solidFill>
                  <a:schemeClr val="bg1"/>
                </a:solidFill>
                <a:ea typeface="黑体" pitchFamily="49" charset="-122"/>
              </a:rPr>
              <a:t>3 Jesus replied, “Very truly I tell you, no one can see the kingdom of God unless they are born again.”</a:t>
            </a:r>
          </a:p>
          <a:p>
            <a:pPr>
              <a:buFont typeface="Arial" charset="0"/>
              <a:buNone/>
            </a:pPr>
            <a:r>
              <a:rPr lang="en-US" sz="3600" b="1" smtClean="0">
                <a:solidFill>
                  <a:schemeClr val="bg1"/>
                </a:solidFill>
                <a:ea typeface="黑体" pitchFamily="49" charset="-122"/>
              </a:rPr>
              <a:t>4 “How can someone be born when they are old?” Nicodemus asked. “Surely they cannot enter a second time into their mother’s womb to be born!”</a:t>
            </a:r>
          </a:p>
        </p:txBody>
      </p:sp>
      <p:sp>
        <p:nvSpPr>
          <p:cNvPr id="115714" name="Rectangle 4"/>
          <p:cNvSpPr>
            <a:spLocks noChangeArrowheads="1"/>
          </p:cNvSpPr>
          <p:nvPr/>
        </p:nvSpPr>
        <p:spPr bwMode="auto">
          <a:xfrm>
            <a:off x="3803650" y="5348288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FF00"/>
                </a:solidFill>
              </a:rPr>
              <a:t>Chinese Christian Church of Columbia      Family Matters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/>
          <p:cNvSpPr>
            <a:spLocks noGrp="1"/>
          </p:cNvSpPr>
          <p:nvPr>
            <p:ph type="body" idx="4294967295"/>
          </p:nvPr>
        </p:nvSpPr>
        <p:spPr>
          <a:xfrm>
            <a:off x="508000" y="336550"/>
            <a:ext cx="9144000" cy="4768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600" b="1" smtClean="0">
                <a:solidFill>
                  <a:schemeClr val="bg1"/>
                </a:solidFill>
              </a:rPr>
              <a:t>5 Jesus answered, “Very truly I tell you, no one can enter the kingdom of God unless they are born of water and the Spirit. </a:t>
            </a:r>
            <a:endParaRPr lang="en-US" altLang="zh-TW" sz="3600" b="1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en-US" sz="3600" b="1" smtClean="0">
                <a:solidFill>
                  <a:schemeClr val="bg1"/>
                </a:solidFill>
              </a:rPr>
              <a:t>6 Flesh gives birth to flesh, but the Spirit gives birth to spirit. </a:t>
            </a:r>
            <a:endParaRPr lang="en-US" altLang="zh-TW" sz="3600" b="1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en-US" sz="3600" b="1" smtClean="0">
                <a:solidFill>
                  <a:schemeClr val="bg1"/>
                </a:solidFill>
              </a:rPr>
              <a:t>7 You should not be surprised at my saying, ‘You must be born again.’ </a:t>
            </a:r>
          </a:p>
        </p:txBody>
      </p:sp>
      <p:sp>
        <p:nvSpPr>
          <p:cNvPr id="116738" name="Rectangle 4"/>
          <p:cNvSpPr>
            <a:spLocks noChangeArrowheads="1"/>
          </p:cNvSpPr>
          <p:nvPr/>
        </p:nvSpPr>
        <p:spPr bwMode="auto">
          <a:xfrm>
            <a:off x="3803650" y="5348288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FF00"/>
                </a:solidFill>
              </a:rPr>
              <a:t>Chinese Christian Church of Columbia      Family Matters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77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7763" name="Rectangle 4"/>
          <p:cNvSpPr>
            <a:spLocks noChangeArrowheads="1"/>
          </p:cNvSpPr>
          <p:nvPr/>
        </p:nvSpPr>
        <p:spPr bwMode="auto">
          <a:xfrm>
            <a:off x="3803650" y="5348288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FF00"/>
                </a:solidFill>
              </a:rPr>
              <a:t>Chinese Christian Church of Columbia      Family Matters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8786" name="Picture 4" descr="tadpol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" y="31750"/>
            <a:ext cx="8137525" cy="5683250"/>
          </a:xfrm>
        </p:spPr>
      </p:pic>
      <p:sp>
        <p:nvSpPr>
          <p:cNvPr id="118787" name="Rectangle 5"/>
          <p:cNvSpPr>
            <a:spLocks noChangeArrowheads="1"/>
          </p:cNvSpPr>
          <p:nvPr/>
        </p:nvSpPr>
        <p:spPr bwMode="auto">
          <a:xfrm>
            <a:off x="3803650" y="5348288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FFFF00"/>
                </a:solidFill>
              </a:rPr>
              <a:t>Chinese Christian Church of Columbia      Family Matters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22567</TotalTime>
  <Words>464</Words>
  <Application>Microsoft Office PowerPoint</Application>
  <PresentationFormat>Custom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35</vt:i4>
      </vt:variant>
      <vt:variant>
        <vt:lpstr>Slide Titles</vt:lpstr>
      </vt:variant>
      <vt:variant>
        <vt:i4>14</vt:i4>
      </vt:variant>
    </vt:vector>
  </HeadingPairs>
  <TitlesOfParts>
    <vt:vector size="58" baseType="lpstr">
      <vt:lpstr>Arial</vt:lpstr>
      <vt:lpstr>Calibri</vt:lpstr>
      <vt:lpstr>Corbel</vt:lpstr>
      <vt:lpstr>Century Gothic</vt:lpstr>
      <vt:lpstr>Wingdings 3</vt:lpstr>
      <vt:lpstr>新細明體</vt:lpstr>
      <vt:lpstr>黑体</vt:lpstr>
      <vt:lpstr>Times New Roman</vt:lpstr>
      <vt:lpstr>DengXian</vt:lpstr>
      <vt:lpstr>Office Theme</vt:lpstr>
      <vt:lpstr>1_Office Theme</vt:lpstr>
      <vt:lpstr>Depth</vt:lpstr>
      <vt:lpstr>Ion</vt:lpstr>
      <vt:lpstr>Office Theme</vt:lpstr>
      <vt:lpstr>Depth</vt:lpstr>
      <vt:lpstr>Depth</vt:lpstr>
      <vt:lpstr>Depth</vt:lpstr>
      <vt:lpstr>Depth</vt:lpstr>
      <vt:lpstr>Depth</vt:lpstr>
      <vt:lpstr>Depth</vt:lpstr>
      <vt:lpstr>Depth</vt:lpstr>
      <vt:lpstr>Depth</vt:lpstr>
      <vt:lpstr>Depth</vt:lpstr>
      <vt:lpstr>Depth</vt:lpstr>
      <vt:lpstr>Depth</vt:lpstr>
      <vt:lpstr>Depth</vt:lpstr>
      <vt:lpstr>Depth</vt:lpstr>
      <vt:lpstr>Depth</vt:lpstr>
      <vt:lpstr>Depth</vt:lpstr>
      <vt:lpstr>Ion</vt:lpstr>
      <vt:lpstr>Ion</vt:lpstr>
      <vt:lpstr>Ion</vt:lpstr>
      <vt:lpstr>Ion</vt:lpstr>
      <vt:lpstr>Ion</vt:lpstr>
      <vt:lpstr>Ion</vt:lpstr>
      <vt:lpstr>Ion</vt:lpstr>
      <vt:lpstr>Ion</vt:lpstr>
      <vt:lpstr>Ion</vt:lpstr>
      <vt:lpstr>Ion</vt:lpstr>
      <vt:lpstr>Ion</vt:lpstr>
      <vt:lpstr>Ion</vt:lpstr>
      <vt:lpstr>Ion</vt:lpstr>
      <vt:lpstr>Ion</vt:lpstr>
      <vt:lpstr>Ion</vt:lpstr>
      <vt:lpstr>  證道 Sermon  重生 Born Again  講員: 黄牧師 Speaker: Rev. Wong  （約翰福音 John 3:1-7）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SD5LRC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 1</cp:lastModifiedBy>
  <cp:revision>306</cp:revision>
  <dcterms:created xsi:type="dcterms:W3CDTF">2016-03-20T23:25:41Z</dcterms:created>
  <dcterms:modified xsi:type="dcterms:W3CDTF">2018-07-15T20:56:30Z</dcterms:modified>
</cp:coreProperties>
</file>