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EB90-2FDD-4E5B-AE10-8A6175B121FA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5BE5-16ED-4F82-8822-EC80D2AE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1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EB90-2FDD-4E5B-AE10-8A6175B121FA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5BE5-16ED-4F82-8822-EC80D2AE2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endParaRPr lang="en-US" sz="6000" dirty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85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smtClean="0">
                <a:solidFill>
                  <a:srgbClr val="FFFF00"/>
                </a:solidFill>
                <a:ea typeface="微软简隶书" pitchFamily="2" charset="-122"/>
              </a:rPr>
              <a:t>四重服事态度</a:t>
            </a:r>
            <a:endParaRPr lang="zh-CN" altLang="en-US" sz="8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50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鲜有服事</a:t>
            </a:r>
            <a:endParaRPr lang="zh-CN" altLang="en-US" sz="6000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76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约 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4:14</a:t>
            </a:r>
            <a:endParaRPr lang="en-US" sz="54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58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smtClean="0">
                <a:solidFill>
                  <a:srgbClr val="FFFF00"/>
                </a:solidFill>
                <a:ea typeface="微软简隶书" pitchFamily="2" charset="-122"/>
              </a:rPr>
              <a:t>四重服事态度</a:t>
            </a:r>
            <a:endParaRPr lang="zh-CN" altLang="en-US" sz="8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27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60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以自我为中心的服事</a:t>
            </a:r>
            <a:endParaRPr lang="en-US" altLang="zh-CN" sz="6000" b="1" dirty="0" smtClean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04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78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撒上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18:6-8</a:t>
            </a:r>
            <a:endParaRPr lang="en-US" altLang="zh-CN" sz="54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609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smtClean="0">
                <a:solidFill>
                  <a:srgbClr val="FFFF00"/>
                </a:solidFill>
                <a:ea typeface="微软简隶书" pitchFamily="2" charset="-122"/>
              </a:rPr>
              <a:t>四重服事态度</a:t>
            </a:r>
            <a:endParaRPr lang="zh-CN" altLang="en-US" sz="8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12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6600" b="1" smtClean="0">
                <a:solidFill>
                  <a:srgbClr val="FFFF00"/>
                </a:solidFill>
                <a:latin typeface="微软简粗黑" pitchFamily="2" charset="-122"/>
                <a:ea typeface="微软简粗黑" pitchFamily="2" charset="-122"/>
              </a:rPr>
              <a:t>以人事为中心的服事</a:t>
            </a:r>
            <a:endParaRPr lang="zh-CN" altLang="en-US" sz="66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216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路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10:38-42</a:t>
            </a:r>
            <a:endParaRPr lang="en-US" altLang="zh-CN" sz="54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472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隶书" pitchFamily="2" charset="-122"/>
              </a:rPr>
              <a:t>教会与服事 </a:t>
            </a:r>
            <a:r>
              <a:rPr lang="en-US" altLang="zh-CN" sz="6000" b="1" smtClean="0">
                <a:solidFill>
                  <a:srgbClr val="FFFF00"/>
                </a:solidFill>
                <a:ea typeface="微软简隶书" pitchFamily="2" charset="-122"/>
              </a:rPr>
              <a:t>(</a:t>
            </a:r>
            <a:r>
              <a:rPr lang="zh-CN" altLang="en-US" sz="6000" b="1" smtClean="0">
                <a:solidFill>
                  <a:srgbClr val="FFFF00"/>
                </a:solidFill>
                <a:ea typeface="微软简隶书" pitchFamily="2" charset="-122"/>
              </a:rPr>
              <a:t>弗</a:t>
            </a:r>
            <a:r>
              <a:rPr lang="en-US" altLang="zh-CN" sz="6000" b="1" smtClean="0">
                <a:solidFill>
                  <a:srgbClr val="FFFF00"/>
                </a:solidFill>
                <a:ea typeface="微软简隶书" pitchFamily="2" charset="-122"/>
              </a:rPr>
              <a:t>4:12-13)</a:t>
            </a:r>
            <a:endParaRPr lang="zh-CN" altLang="en-US" sz="6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101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约 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13:12-17</a:t>
            </a:r>
            <a:endParaRPr lang="en-US" sz="54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574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8000" b="1" smtClean="0">
                <a:solidFill>
                  <a:srgbClr val="FFFF00"/>
                </a:solidFill>
                <a:ea typeface="微软简隶书" pitchFamily="2" charset="-122"/>
              </a:rPr>
              <a:t>四重服事态度</a:t>
            </a:r>
            <a:endParaRPr lang="zh-CN" altLang="en-US" sz="8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4010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太 </a:t>
            </a:r>
            <a:r>
              <a:rPr lang="en-US" altLang="zh-CN" sz="54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25:39-40</a:t>
            </a:r>
            <a:endParaRPr lang="en-US" altLang="zh-CN" sz="54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649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提后 </a:t>
            </a:r>
            <a:r>
              <a:rPr lang="en-US" altLang="zh-CN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3:12</a:t>
            </a:r>
            <a:endParaRPr lang="en-US" altLang="zh-CN" sz="66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6689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8325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935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r>
              <a:rPr lang="zh-TW" altLang="en-US" sz="6600" b="1" smtClean="0">
                <a:ea typeface="新細明體" pitchFamily="18" charset="-120"/>
              </a:rPr>
              <a:t/>
            </a:r>
            <a:br>
              <a:rPr lang="zh-TW" altLang="en-US" sz="6600" b="1" smtClean="0">
                <a:ea typeface="新細明體" pitchFamily="18" charset="-120"/>
              </a:rPr>
            </a:br>
            <a:endParaRPr lang="en-US" sz="6000" dirty="0"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280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6000" smtClean="0">
                <a:solidFill>
                  <a:srgbClr val="FFFF00"/>
                </a:solidFill>
                <a:ea typeface="微软简粗黑" pitchFamily="2" charset="-122"/>
              </a:rPr>
              <a:t>理想的教会</a:t>
            </a:r>
            <a:endParaRPr lang="zh-CN" altLang="en-US" sz="6000" dirty="0" smtClean="0">
              <a:solidFill>
                <a:srgbClr val="FFFF00"/>
              </a:solidFill>
              <a:ea typeface="微软简隶书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36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微软简粗黑" pitchFamily="2" charset="-122"/>
              </a:rPr>
              <a:t>教会的功能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弗</a:t>
            </a:r>
            <a:r>
              <a:rPr lang="en-US" altLang="zh-CN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4:11-12</a:t>
            </a:r>
            <a:endParaRPr lang="en-US" altLang="zh-CN" sz="66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062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粗黑" pitchFamily="2" charset="-122"/>
              </a:rPr>
              <a:t>教会的组织与分工</a:t>
            </a:r>
            <a:endParaRPr lang="en-US" altLang="zh-TW" sz="6000" b="1" dirty="0">
              <a:solidFill>
                <a:srgbClr val="FFFF00"/>
              </a:solidFill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502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弗</a:t>
            </a:r>
            <a:r>
              <a:rPr lang="en-US" altLang="zh-CN" sz="6600" b="1" smtClean="0">
                <a:solidFill>
                  <a:srgbClr val="FFFF00"/>
                </a:solidFill>
                <a:effectLst/>
                <a:latin typeface="微软简粗黑" pitchFamily="2" charset="-122"/>
                <a:ea typeface="微软简粗黑" pitchFamily="2" charset="-122"/>
              </a:rPr>
              <a:t>4:11-12</a:t>
            </a:r>
            <a:endParaRPr lang="en-US" altLang="zh-CN" sz="6600" b="1" dirty="0">
              <a:solidFill>
                <a:srgbClr val="FFFF00"/>
              </a:solidFill>
              <a:effectLst/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342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b="1" smtClean="0">
                <a:solidFill>
                  <a:srgbClr val="FFFF00"/>
                </a:solidFill>
                <a:ea typeface="微软简隶书" pitchFamily="2" charset="-122"/>
              </a:rPr>
              <a:t>教会与服事 </a:t>
            </a:r>
            <a:r>
              <a:rPr lang="en-US" altLang="zh-CN" sz="6000" b="1" smtClean="0">
                <a:solidFill>
                  <a:srgbClr val="FFFF00"/>
                </a:solidFill>
                <a:ea typeface="微软简隶书" pitchFamily="2" charset="-122"/>
              </a:rPr>
              <a:t>(</a:t>
            </a:r>
            <a:r>
              <a:rPr lang="zh-CN" altLang="en-US" sz="6000" b="1" smtClean="0">
                <a:solidFill>
                  <a:srgbClr val="FFFF00"/>
                </a:solidFill>
                <a:ea typeface="微软简隶书" pitchFamily="2" charset="-122"/>
              </a:rPr>
              <a:t>弗</a:t>
            </a:r>
            <a:r>
              <a:rPr lang="en-US" altLang="zh-CN" sz="6000" b="1" smtClean="0">
                <a:solidFill>
                  <a:srgbClr val="FFFF00"/>
                </a:solidFill>
                <a:ea typeface="微软简隶书" pitchFamily="2" charset="-122"/>
              </a:rPr>
              <a:t>4:12-13)</a:t>
            </a:r>
            <a:endParaRPr lang="zh-CN" altLang="en-US" sz="6000" b="1" dirty="0">
              <a:solidFill>
                <a:srgbClr val="FFFF00"/>
              </a:solidFill>
              <a:latin typeface="微软简粗黑" pitchFamily="2" charset="-122"/>
              <a:ea typeface="微软简粗黑" pitchFamily="2" charset="-122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364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(4:3)</PresentationFormat>
  <Paragraphs>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新細明體</vt:lpstr>
      <vt:lpstr>黑体</vt:lpstr>
      <vt:lpstr>微软简粗黑</vt:lpstr>
      <vt:lpstr>微软简隶书</vt:lpstr>
      <vt:lpstr>Arial</vt:lpstr>
      <vt:lpstr>Calibri</vt:lpstr>
      <vt:lpstr>Calibri Light</vt:lpstr>
      <vt:lpstr>Office Theme</vt:lpstr>
      <vt:lpstr>   </vt:lpstr>
      <vt:lpstr>教会与服事 (弗4:12-13)</vt:lpstr>
      <vt:lpstr>PowerPoint Presentation</vt:lpstr>
      <vt:lpstr>理想的教会</vt:lpstr>
      <vt:lpstr>教会的功能</vt:lpstr>
      <vt:lpstr>弗4:11-12</vt:lpstr>
      <vt:lpstr>教会的组织与分工</vt:lpstr>
      <vt:lpstr>弗4:11-12</vt:lpstr>
      <vt:lpstr>教会与服事 (弗4:12-13)</vt:lpstr>
      <vt:lpstr>四重服事态度</vt:lpstr>
      <vt:lpstr>鲜有服事</vt:lpstr>
      <vt:lpstr>约 4:14</vt:lpstr>
      <vt:lpstr>四重服事态度</vt:lpstr>
      <vt:lpstr>以自我为中心的服事</vt:lpstr>
      <vt:lpstr>PowerPoint Presentation</vt:lpstr>
      <vt:lpstr>撒上18:6-8</vt:lpstr>
      <vt:lpstr>四重服事态度</vt:lpstr>
      <vt:lpstr>以人事为中心的服事</vt:lpstr>
      <vt:lpstr>路10:38-42</vt:lpstr>
      <vt:lpstr>约 13:12-17</vt:lpstr>
      <vt:lpstr>四重服事态度</vt:lpstr>
      <vt:lpstr>太 25:39-40</vt:lpstr>
      <vt:lpstr>提后 3:12</vt:lpstr>
      <vt:lpstr>PowerPoint Presentation</vt:lpstr>
      <vt:lpstr>PowerPoint Presentation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Kwok, Chuck</dc:creator>
  <cp:lastModifiedBy>Kwok, Chuck</cp:lastModifiedBy>
  <cp:revision>1</cp:revision>
  <dcterms:created xsi:type="dcterms:W3CDTF">2018-02-18T00:15:41Z</dcterms:created>
  <dcterms:modified xsi:type="dcterms:W3CDTF">2018-02-18T00:15:41Z</dcterms:modified>
</cp:coreProperties>
</file>