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6F4D-2774-44FA-86B2-6AD5066B543C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D82B-CE7E-48E0-9AE3-531A4B1F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6F4D-2774-44FA-86B2-6AD5066B543C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D82B-CE7E-48E0-9AE3-531A4B1F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endParaRPr lang="en-US" sz="6000" dirty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380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33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18:6-8</a:t>
            </a:r>
            <a:endParaRPr lang="en-US" altLang="zh-CN" sz="5400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67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Attitudes of Service</a:t>
            </a:r>
            <a:b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Samuel 20:3)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02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People-Centered Service </a:t>
            </a:r>
            <a:r>
              <a:rPr lang="en-US" altLang="zh-CN" sz="6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zh-CN" sz="6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6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6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3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10:38-42</a:t>
            </a:r>
            <a:endParaRPr lang="en-US" altLang="zh-CN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06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</a:t>
            </a:r>
            <a:r>
              <a:rPr lang="zh-CN" altLang="en-US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微软简粗黑" pitchFamily="2" charset="-122"/>
                <a:cs typeface="Tahoma" panose="020B0604030504040204" pitchFamily="34" charset="0"/>
              </a:rPr>
              <a:t> 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13:12-17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109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Attitudes of Service</a:t>
            </a:r>
            <a:b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Samuel 20:3)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70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</a:t>
            </a:r>
            <a:r>
              <a:rPr lang="zh-CN" altLang="en-US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微软简粗黑" pitchFamily="2" charset="-122"/>
                <a:cs typeface="Tahoma" panose="020B0604030504040204" pitchFamily="34" charset="0"/>
              </a:rPr>
              <a:t> 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25:39-40</a:t>
            </a:r>
            <a:endParaRPr lang="en-US" altLang="zh-CN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80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Timothy 3:12</a:t>
            </a:r>
            <a:endParaRPr lang="en-US" altLang="zh-CN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01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67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smtClean="0">
                <a:solidFill>
                  <a:srgbClr val="FFFF00"/>
                </a:solidFill>
                <a:ea typeface="微软简隶书" pitchFamily="2" charset="-122"/>
              </a:rPr>
              <a:t>Church and Ministry</a:t>
            </a:r>
            <a:r>
              <a:rPr lang="zh-CN" altLang="en-US" sz="4800" b="1" smtClean="0">
                <a:solidFill>
                  <a:srgbClr val="FFFF00"/>
                </a:solidFill>
                <a:ea typeface="微软简隶书" pitchFamily="2" charset="-122"/>
              </a:rPr>
              <a:t/>
            </a:r>
            <a:br>
              <a:rPr lang="zh-CN" altLang="en-US" sz="4800" b="1" smtClean="0">
                <a:solidFill>
                  <a:srgbClr val="FFFF00"/>
                </a:solidFill>
                <a:ea typeface="微软简隶书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微软简隶书" pitchFamily="2" charset="-122"/>
              </a:rPr>
              <a:t>(Ephesians 4:12-13)</a:t>
            </a:r>
            <a:endParaRPr lang="en-US" altLang="zh-CN" sz="4800" b="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06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24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smtClean="0">
                <a:solidFill>
                  <a:srgbClr val="FFFF00"/>
                </a:solidFill>
                <a:ea typeface="微软简隶书" pitchFamily="2" charset="-122"/>
              </a:rPr>
              <a:t>Church and Ministry</a:t>
            </a:r>
            <a:r>
              <a:rPr lang="zh-CN" altLang="en-US" sz="4800" b="1" smtClean="0">
                <a:solidFill>
                  <a:srgbClr val="FFFF00"/>
                </a:solidFill>
                <a:ea typeface="微软简隶书" pitchFamily="2" charset="-122"/>
              </a:rPr>
              <a:t/>
            </a:r>
            <a:br>
              <a:rPr lang="zh-CN" altLang="en-US" sz="4800" b="1" smtClean="0">
                <a:solidFill>
                  <a:srgbClr val="FFFF00"/>
                </a:solidFill>
                <a:ea typeface="微软简隶书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微软简隶书" pitchFamily="2" charset="-122"/>
              </a:rPr>
              <a:t>(Ephesians 4:12-13)</a:t>
            </a:r>
            <a:endParaRPr lang="en-US" altLang="zh-CN" sz="4800" b="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1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20:30-32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96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Attitudes of Service</a:t>
            </a:r>
            <a:b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Samuel 20:3)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5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Attitudes of Service</a:t>
            </a:r>
            <a:b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Samuel 20:3)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39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Service</a:t>
            </a:r>
            <a:endParaRPr lang="zh-CN" altLang="en-US" sz="60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63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4:14</a:t>
            </a:r>
            <a:endParaRPr lang="en-US" sz="54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91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Attitudes of Service</a:t>
            </a:r>
            <a:br>
              <a:rPr lang="en-US" altLang="zh-CN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Samuel 20:3)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微软简粗黑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653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Self-Centered Service</a:t>
            </a:r>
            <a:endParaRPr lang="en-US" altLang="zh-CN" sz="4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20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新細明體</vt:lpstr>
      <vt:lpstr>微软简粗黑</vt:lpstr>
      <vt:lpstr>微软简隶书</vt:lpstr>
      <vt:lpstr>Arial</vt:lpstr>
      <vt:lpstr>Calibri</vt:lpstr>
      <vt:lpstr>Calibri Light</vt:lpstr>
      <vt:lpstr>Tahoma</vt:lpstr>
      <vt:lpstr>Office Theme</vt:lpstr>
      <vt:lpstr>   </vt:lpstr>
      <vt:lpstr>Church and Ministry (Ephesians 4:12-13)</vt:lpstr>
      <vt:lpstr>1 Samuel 20:30-32</vt:lpstr>
      <vt:lpstr>Four Attitudes of Service (1 Samuel 20:3)</vt:lpstr>
      <vt:lpstr>Four Attitudes of Service (1 Samuel 20:3)</vt:lpstr>
      <vt:lpstr>Limited Service</vt:lpstr>
      <vt:lpstr>John 4:14</vt:lpstr>
      <vt:lpstr>Four Attitudes of Service (1 Samuel 20:3)</vt:lpstr>
      <vt:lpstr>Self-Centered Service</vt:lpstr>
      <vt:lpstr>PowerPoint Presentation</vt:lpstr>
      <vt:lpstr>1 Samuel 18:6-8</vt:lpstr>
      <vt:lpstr>Four Attitudes of Service (1 Samuel 20:3)</vt:lpstr>
      <vt:lpstr>People-Centered Service   </vt:lpstr>
      <vt:lpstr>Luke 10:38-42</vt:lpstr>
      <vt:lpstr>John 13:12-17</vt:lpstr>
      <vt:lpstr>Four Attitudes of Service (1 Samuel 20:3)</vt:lpstr>
      <vt:lpstr>Matthew 25:39-40</vt:lpstr>
      <vt:lpstr>2 Timothy 3:12</vt:lpstr>
      <vt:lpstr>PowerPoint Presentation</vt:lpstr>
      <vt:lpstr>PowerPoint Presentation</vt:lpstr>
      <vt:lpstr>Church and Ministry (Ephesians 4:12-13)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Kwok, Chuck</dc:creator>
  <cp:lastModifiedBy>Kwok, Chuck</cp:lastModifiedBy>
  <cp:revision>1</cp:revision>
  <dcterms:created xsi:type="dcterms:W3CDTF">2018-02-18T00:14:36Z</dcterms:created>
  <dcterms:modified xsi:type="dcterms:W3CDTF">2018-02-18T00:14:36Z</dcterms:modified>
</cp:coreProperties>
</file>