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9"/>
  </p:notesMasterIdLst>
  <p:sldIdLst>
    <p:sldId id="256" r:id="rId2"/>
    <p:sldId id="1338" r:id="rId3"/>
    <p:sldId id="1380" r:id="rId4"/>
    <p:sldId id="1311" r:id="rId5"/>
    <p:sldId id="1350" r:id="rId6"/>
    <p:sldId id="1219" r:id="rId7"/>
    <p:sldId id="1361" r:id="rId8"/>
    <p:sldId id="1343" r:id="rId9"/>
    <p:sldId id="1279" r:id="rId10"/>
    <p:sldId id="1363" r:id="rId11"/>
    <p:sldId id="1346" r:id="rId12"/>
    <p:sldId id="1365" r:id="rId13"/>
    <p:sldId id="1366" r:id="rId14"/>
    <p:sldId id="1356" r:id="rId15"/>
    <p:sldId id="1224" r:id="rId16"/>
    <p:sldId id="1367" r:id="rId17"/>
    <p:sldId id="1334" r:id="rId18"/>
    <p:sldId id="1242" r:id="rId19"/>
    <p:sldId id="1368" r:id="rId20"/>
    <p:sldId id="1372" r:id="rId21"/>
    <p:sldId id="1369" r:id="rId22"/>
    <p:sldId id="1370" r:id="rId23"/>
    <p:sldId id="1376" r:id="rId24"/>
    <p:sldId id="972" r:id="rId25"/>
    <p:sldId id="1379" r:id="rId26"/>
    <p:sldId id="1375" r:id="rId27"/>
    <p:sldId id="13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703" autoAdjust="0"/>
  </p:normalViewPr>
  <p:slideViewPr>
    <p:cSldViewPr snapToGrid="0" snapToObjects="1">
      <p:cViewPr>
        <p:scale>
          <a:sx n="100" d="100"/>
          <a:sy n="100" d="100"/>
        </p:scale>
        <p:origin x="-1776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October 27,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October 27,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October 27, 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Fellowship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0"/>
            <a:ext cx="6172200" cy="879009"/>
          </a:xfrm>
        </p:spPr>
        <p:txBody>
          <a:bodyPr>
            <a:noAutofit/>
          </a:bodyPr>
          <a:lstStyle/>
          <a:p>
            <a:r>
              <a:rPr lang="en-US" sz="3200" dirty="0" smtClean="0"/>
              <a:t>Serving Together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2273300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11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So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Christ himself gave</a:t>
            </a:r>
            <a:r>
              <a:rPr lang="en-US" sz="2600" dirty="0">
                <a:latin typeface="Helvetica"/>
                <a:cs typeface="Helvetica"/>
              </a:rPr>
              <a:t> the apostles, the prophets, the evangelists, the pastors and teachers, </a:t>
            </a:r>
            <a:r>
              <a:rPr lang="en-US" sz="2600" b="1" baseline="30000" dirty="0">
                <a:latin typeface="Helvetica"/>
                <a:cs typeface="Helvetica"/>
              </a:rPr>
              <a:t>12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to equip his people for works of service, so that the body of Christ may be built </a:t>
            </a:r>
            <a:r>
              <a:rPr lang="en-US" sz="2600" dirty="0" smtClean="0">
                <a:latin typeface="Helvetica"/>
                <a:cs typeface="Helvetica"/>
              </a:rPr>
              <a:t>up. . 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538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228600"/>
            <a:ext cx="4445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2273300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11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So Christ himself gave the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apostles</a:t>
            </a:r>
            <a:r>
              <a:rPr lang="en-US" sz="2600" dirty="0">
                <a:latin typeface="Helvetica"/>
                <a:cs typeface="Helvetica"/>
              </a:rPr>
              <a:t>, the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prophets</a:t>
            </a:r>
            <a:r>
              <a:rPr lang="en-US" sz="2600" dirty="0">
                <a:latin typeface="Helvetica"/>
                <a:cs typeface="Helvetica"/>
              </a:rPr>
              <a:t>, the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evangelists</a:t>
            </a:r>
            <a:r>
              <a:rPr lang="en-US" sz="2600" dirty="0">
                <a:latin typeface="Helvetica"/>
                <a:cs typeface="Helvetica"/>
              </a:rPr>
              <a:t>, the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pastors and teachers</a:t>
            </a:r>
            <a:r>
              <a:rPr lang="en-US" sz="2600" dirty="0">
                <a:latin typeface="Helvetica"/>
                <a:cs typeface="Helvetica"/>
              </a:rPr>
              <a:t>, </a:t>
            </a:r>
            <a:r>
              <a:rPr lang="en-US" sz="2600" b="1" baseline="30000" dirty="0">
                <a:latin typeface="Helvetica"/>
                <a:cs typeface="Helvetica"/>
              </a:rPr>
              <a:t>12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to equip his people for works of service, so that the body of Christ may be built </a:t>
            </a:r>
            <a:r>
              <a:rPr lang="en-US" sz="2600" dirty="0" smtClean="0">
                <a:latin typeface="Helvetica"/>
                <a:cs typeface="Helvetica"/>
              </a:rPr>
              <a:t>up. . 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021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2273300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11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So Christ himself gave the apostles, the prophets, the evangelists, the pastors and teachers, </a:t>
            </a:r>
            <a:r>
              <a:rPr lang="en-US" sz="2600" b="1" baseline="30000" dirty="0">
                <a:latin typeface="Helvetica"/>
                <a:cs typeface="Helvetica"/>
              </a:rPr>
              <a:t>12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to equip his people for works of service</a:t>
            </a:r>
            <a:r>
              <a:rPr lang="en-US" sz="2600" dirty="0">
                <a:latin typeface="Helvetica"/>
                <a:cs typeface="Helvetica"/>
              </a:rPr>
              <a:t>, so that the body of Christ may be built </a:t>
            </a:r>
            <a:r>
              <a:rPr lang="en-US" sz="2600" dirty="0" smtClean="0">
                <a:latin typeface="Helvetica"/>
                <a:cs typeface="Helvetica"/>
              </a:rPr>
              <a:t>up. . 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50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27100"/>
            <a:ext cx="88392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0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0" y="2908300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Unity. 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58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2413000"/>
            <a:ext cx="71501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until </a:t>
            </a:r>
            <a:r>
              <a:rPr lang="en-US" sz="2600" dirty="0">
                <a:latin typeface="Helvetica"/>
                <a:cs typeface="Helvetica"/>
              </a:rPr>
              <a:t>we all reach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unity in the faith</a:t>
            </a:r>
            <a:r>
              <a:rPr lang="en-US" sz="2600" dirty="0">
                <a:latin typeface="Helvetica"/>
                <a:cs typeface="Helvetica"/>
              </a:rPr>
              <a:t> and in the knowledge of the Son of God and become mature, attaining to the whole measure of the fullness of Christ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7698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50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2908300"/>
            <a:ext cx="3110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Knowledge. 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565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2413000"/>
            <a:ext cx="71501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until </a:t>
            </a:r>
            <a:r>
              <a:rPr lang="en-US" sz="2600" dirty="0">
                <a:latin typeface="Helvetica"/>
                <a:cs typeface="Helvetica"/>
              </a:rPr>
              <a:t>we all reach unity in the faith and in the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knowledge of the Son of God </a:t>
            </a:r>
            <a:r>
              <a:rPr lang="en-US" sz="2600" dirty="0">
                <a:latin typeface="Helvetica"/>
                <a:cs typeface="Helvetica"/>
              </a:rPr>
              <a:t>and become mature, attaining to the whole measure of the fullness of Christ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0416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6764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7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2908300"/>
            <a:ext cx="243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Maturity. 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464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2413000"/>
            <a:ext cx="71501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until </a:t>
            </a:r>
            <a:r>
              <a:rPr lang="en-US" sz="2600" dirty="0">
                <a:latin typeface="Helvetica"/>
                <a:cs typeface="Helvetica"/>
              </a:rPr>
              <a:t>we all reach unity in the faith and in the knowledge of the Son of God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become mature</a:t>
            </a:r>
            <a:r>
              <a:rPr lang="en-US" sz="2600" dirty="0">
                <a:latin typeface="Helvetica"/>
                <a:cs typeface="Helvetica"/>
              </a:rPr>
              <a:t>, attaining to the whole measure of the fullness of Christ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291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2171700"/>
            <a:ext cx="764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 Don’t show up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Pride in biblical knowledge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 Truth without grace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 Can’t get along well with others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Telling people you’re mature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0" y="659368"/>
            <a:ext cx="6651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5 Signs That You Lack Spiritual Maturity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081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2857499"/>
            <a:ext cx="2493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Live it Out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11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200" y="1536700"/>
            <a:ext cx="20185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200" dirty="0" smtClean="0">
                <a:latin typeface="Helvetica"/>
                <a:cs typeface="Helvetica"/>
              </a:rPr>
              <a:t> Engage</a:t>
            </a: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3200" dirty="0" smtClean="0">
                <a:latin typeface="Helvetica"/>
                <a:cs typeface="Helvetica"/>
              </a:rPr>
              <a:t> Train</a:t>
            </a: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3200" dirty="0" smtClean="0">
                <a:latin typeface="Helvetica"/>
                <a:cs typeface="Helvetica"/>
              </a:rPr>
              <a:t> Teach</a:t>
            </a:r>
          </a:p>
        </p:txBody>
      </p:sp>
    </p:spTree>
    <p:extLst>
      <p:ext uri="{BB962C8B-B14F-4D97-AF65-F5344CB8AC3E}">
        <p14:creationId xmlns:p14="http://schemas.microsoft.com/office/powerpoint/2010/main" val="15285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5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1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200" y="2705100"/>
            <a:ext cx="679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Serve Together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6035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473200"/>
            <a:ext cx="71501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11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So Christ himself gave the apostles, the prophets, the evangelists, the pastors and teachers, </a:t>
            </a:r>
            <a:r>
              <a:rPr lang="en-US" sz="2600" b="1" baseline="30000" dirty="0">
                <a:latin typeface="Helvetica"/>
                <a:cs typeface="Helvetica"/>
              </a:rPr>
              <a:t>12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to equip his people for works of service, so that the body of Christ may be built up </a:t>
            </a:r>
            <a:r>
              <a:rPr lang="en-US" sz="2600" b="1" baseline="30000" dirty="0">
                <a:latin typeface="Helvetica"/>
                <a:cs typeface="Helvetica"/>
              </a:rPr>
              <a:t>13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until we all reach unity in the faith and in the knowledge of the Son of God and become mature, attaining to the whole measure of the fullness of Christ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Ephesians 4:11-13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978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2908300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Context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990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" y="520700"/>
            <a:ext cx="816102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4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6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0" y="2908300"/>
            <a:ext cx="736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Serve. . 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4373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69584</TotalTime>
  <Words>161</Words>
  <Application>Microsoft Macintosh PowerPoint</Application>
  <PresentationFormat>On-screen Show (4:3)</PresentationFormat>
  <Paragraphs>35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Elemental</vt:lpstr>
      <vt:lpstr>Fellowship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1186</cp:revision>
  <cp:lastPrinted>2019-02-03T04:32:27Z</cp:lastPrinted>
  <dcterms:created xsi:type="dcterms:W3CDTF">2013-11-03T00:06:16Z</dcterms:created>
  <dcterms:modified xsi:type="dcterms:W3CDTF">2019-10-27T12:31:49Z</dcterms:modified>
</cp:coreProperties>
</file>