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3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E42"/>
    <a:srgbClr val="E2E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CDD70-05A0-49E5-A557-594D6C177AF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20A20-7356-4B0E-9003-E83A43BCC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EBB1-7DDA-4574-A1A8-F2733188A9E7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7771-230C-48F2-A6C0-F3B397F3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49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60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320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80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80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EBB1-7DDA-4574-A1A8-F2733188A9E7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7771-230C-48F2-A6C0-F3B397F33B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540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6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CEBB1-7DDA-4574-A1A8-F2733188A9E7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27771-230C-48F2-A6C0-F3B397F3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800" dirty="0" smtClean="0"/>
              <a:t>活在圣灵中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700010"/>
            <a:ext cx="8991600" cy="1655762"/>
          </a:xfrm>
        </p:spPr>
        <p:txBody>
          <a:bodyPr>
            <a:normAutofit/>
          </a:bodyPr>
          <a:lstStyle/>
          <a:p>
            <a:endParaRPr lang="en-US" altLang="zh-CN" sz="4000" b="1" dirty="0" smtClean="0">
              <a:solidFill>
                <a:srgbClr val="00B0F0"/>
              </a:solidFill>
            </a:endParaRPr>
          </a:p>
          <a:p>
            <a:r>
              <a:rPr lang="zh-CN" altLang="en-US" sz="4400" b="1" dirty="0" smtClean="0">
                <a:solidFill>
                  <a:srgbClr val="00B0F0"/>
                </a:solidFill>
              </a:rPr>
              <a:t>临别赠言中以</a:t>
            </a:r>
            <a:r>
              <a:rPr lang="zh-CN" altLang="en-US" sz="4400" b="1" dirty="0" smtClean="0">
                <a:solidFill>
                  <a:srgbClr val="00B0F0"/>
                </a:solidFill>
              </a:rPr>
              <a:t>基督为中心的圣灵观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Avr_G6jVtk8/Urr-oCiy6_I/AAAAAAAAAz0/Me0DGiSE2Mw/s1600/PPT+Image-+Color-+VIOLET+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叫</a:t>
            </a:r>
            <a:r>
              <a:rPr lang="zh-CN" altLang="en-US" dirty="0"/>
              <a:t>我们知罪认罪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又</a:t>
            </a:r>
            <a:r>
              <a:rPr lang="zh-CN" altLang="en-US" dirty="0"/>
              <a:t>引领我们到基督的宝血前，</a:t>
            </a: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启</a:t>
            </a:r>
            <a:r>
              <a:rPr lang="zh-CN" altLang="en-US" dirty="0"/>
              <a:t>示神大爱的奥秘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叫</a:t>
            </a:r>
            <a:r>
              <a:rPr lang="zh-CN" altLang="en-US" dirty="0"/>
              <a:t>我们惊奇诧异。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5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复兴我们枯萎的信心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除</a:t>
            </a:r>
            <a:r>
              <a:rPr lang="zh-CN" altLang="en-US" dirty="0"/>
              <a:t>去我们的疑惑和恐惧，</a:t>
            </a: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在</a:t>
            </a:r>
            <a:r>
              <a:rPr lang="zh-CN" altLang="en-US" dirty="0"/>
              <a:t>我们的心胸燃亮一朵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永</a:t>
            </a:r>
            <a:r>
              <a:rPr lang="zh-CN" altLang="en-US" dirty="0"/>
              <a:t>不熄减的爱火。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向</a:t>
            </a:r>
            <a:r>
              <a:rPr lang="zh-CN" altLang="en-US" dirty="0"/>
              <a:t>我们显示那位充满爱的人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他</a:t>
            </a:r>
            <a:r>
              <a:rPr lang="zh-CN" altLang="en-US" dirty="0"/>
              <a:t>统管福乐的庭院；</a:t>
            </a: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万</a:t>
            </a:r>
            <a:r>
              <a:rPr lang="zh-CN" altLang="en-US" dirty="0"/>
              <a:t>军之主，全能的神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那</a:t>
            </a:r>
            <a:r>
              <a:rPr lang="zh-CN" altLang="en-US" dirty="0"/>
              <a:t>永恒的和平大君王。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惟有你洗涤心灵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圣</a:t>
            </a:r>
            <a:r>
              <a:rPr lang="zh-CN" altLang="en-US" dirty="0"/>
              <a:t>化灵魂，</a:t>
            </a: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在</a:t>
            </a:r>
            <a:r>
              <a:rPr lang="zh-CN" altLang="en-US" dirty="0"/>
              <a:t>我们每一部分灌注新生命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将</a:t>
            </a:r>
            <a:r>
              <a:rPr lang="zh-CN" altLang="en-US" dirty="0"/>
              <a:t>整个人重新再造。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那么，请来住在我们心里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解</a:t>
            </a:r>
            <a:r>
              <a:rPr lang="zh-CN" altLang="en-US" dirty="0"/>
              <a:t>开我们思想的捆缚；</a:t>
            </a: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那</a:t>
            </a:r>
            <a:r>
              <a:rPr lang="zh-CN" altLang="en-US" dirty="0"/>
              <a:t>我们才能认识、赞美和爱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圣</a:t>
            </a:r>
            <a:r>
              <a:rPr lang="zh-CN" altLang="en-US" dirty="0"/>
              <a:t>父、圣子及你。</a:t>
            </a: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阿</a:t>
            </a:r>
            <a:r>
              <a:rPr lang="zh-CN" altLang="en-US" dirty="0"/>
              <a:t>们。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icrosoft YaHei UI" panose="020B0503020204020204" pitchFamily="34" charset="-122"/>
              <a:buChar char="‼"/>
            </a:pPr>
            <a:r>
              <a:rPr lang="zh-CN" altLang="en-US" dirty="0" smtClean="0">
                <a:solidFill>
                  <a:srgbClr val="00B0F0"/>
                </a:solidFill>
              </a:rPr>
              <a:t> 对</a:t>
            </a:r>
            <a:r>
              <a:rPr lang="zh-CN" altLang="en-US" dirty="0" smtClean="0">
                <a:solidFill>
                  <a:srgbClr val="00B0F0"/>
                </a:solidFill>
              </a:rPr>
              <a:t>圣灵的恐惧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pPr>
              <a:buFont typeface="Microsoft YaHei UI" panose="020B0503020204020204" pitchFamily="34" charset="-122"/>
              <a:buChar char="‼"/>
            </a:pPr>
            <a:r>
              <a:rPr lang="zh-CN" altLang="en-US" dirty="0" smtClean="0">
                <a:solidFill>
                  <a:srgbClr val="00B0F0"/>
                </a:solidFill>
              </a:rPr>
              <a:t> 对</a:t>
            </a:r>
            <a:r>
              <a:rPr lang="zh-CN" altLang="en-US" dirty="0" smtClean="0">
                <a:solidFill>
                  <a:srgbClr val="00B0F0"/>
                </a:solidFill>
              </a:rPr>
              <a:t>恩赐的拥抱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endParaRPr lang="en-US" altLang="zh-CN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F0"/>
                </a:solidFill>
              </a:rPr>
              <a:t> 靠</a:t>
            </a:r>
            <a:r>
              <a:rPr lang="zh-CN" altLang="en-US" dirty="0" smtClean="0">
                <a:solidFill>
                  <a:srgbClr val="00B0F0"/>
                </a:solidFill>
              </a:rPr>
              <a:t>着神的道认识神的灵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F0"/>
                </a:solidFill>
              </a:rPr>
              <a:t> 靠</a:t>
            </a:r>
            <a:r>
              <a:rPr lang="zh-CN" altLang="en-US" dirty="0" smtClean="0">
                <a:solidFill>
                  <a:srgbClr val="00B0F0"/>
                </a:solidFill>
              </a:rPr>
              <a:t>着神的灵体验神的道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在两个极端中寻求平衡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3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 smtClean="0"/>
              <a:t> 顺服</a:t>
            </a:r>
            <a:endParaRPr lang="en-US" altLang="zh-CN" dirty="0" smtClean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endParaRPr lang="en-US" altLang="zh-CN" dirty="0" smtClean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 smtClean="0"/>
              <a:t> 悔改</a:t>
            </a:r>
            <a:endParaRPr lang="en-US" altLang="zh-CN" dirty="0" smtClean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endParaRPr lang="en-US" altLang="zh-CN" dirty="0" smtClean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 smtClean="0"/>
              <a:t> 归</a:t>
            </a:r>
            <a:r>
              <a:rPr lang="zh-CN" altLang="en-US" dirty="0" smtClean="0"/>
              <a:t>正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祷告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206625"/>
            <a:ext cx="8357695" cy="4351338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SzPct val="150000"/>
              <a:buBlip>
                <a:blip r:embed="rId2"/>
              </a:buBlip>
            </a:pPr>
            <a:r>
              <a:rPr lang="zh-CN" altLang="en-US" sz="4400" dirty="0"/>
              <a:t> </a:t>
            </a:r>
            <a:r>
              <a:rPr lang="zh-CN" altLang="en-US" sz="4400" dirty="0"/>
              <a:t>三位一体神的第三个位格</a:t>
            </a:r>
            <a:endParaRPr lang="en-US" altLang="zh-CN" sz="4400" dirty="0"/>
          </a:p>
          <a:p>
            <a:pPr marL="457200" lvl="1" indent="0">
              <a:buNone/>
            </a:pPr>
            <a:r>
              <a:rPr lang="zh-CN" altLang="en-US" dirty="0" smtClean="0">
                <a:solidFill>
                  <a:srgbClr val="00B0F0"/>
                </a:solidFill>
              </a:rPr>
              <a:t>   约</a:t>
            </a:r>
            <a:r>
              <a:rPr lang="en-US" altLang="zh-CN" dirty="0" smtClean="0">
                <a:solidFill>
                  <a:srgbClr val="00B0F0"/>
                </a:solidFill>
              </a:rPr>
              <a:t>16</a:t>
            </a:r>
            <a:r>
              <a:rPr lang="zh-CN" altLang="en-US" dirty="0" smtClean="0">
                <a:solidFill>
                  <a:srgbClr val="00B0F0"/>
                </a:solidFill>
              </a:rPr>
              <a:t>：</a:t>
            </a:r>
            <a:r>
              <a:rPr lang="en-US" altLang="zh-CN" dirty="0" smtClean="0">
                <a:solidFill>
                  <a:srgbClr val="00B0F0"/>
                </a:solidFill>
              </a:rPr>
              <a:t>14-15</a:t>
            </a:r>
          </a:p>
          <a:p>
            <a:pPr marL="457200" lvl="1" indent="0">
              <a:buNone/>
            </a:pPr>
            <a:endParaRPr lang="en-US" altLang="zh-CN" dirty="0" smtClean="0">
              <a:solidFill>
                <a:srgbClr val="00B0F0"/>
              </a:solidFill>
            </a:endParaRPr>
          </a:p>
          <a:p>
            <a:pPr>
              <a:buClr>
                <a:srgbClr val="FFFF00"/>
              </a:buClr>
              <a:buSzPct val="150000"/>
              <a:buBlip>
                <a:blip r:embed="rId2"/>
              </a:buBlip>
            </a:pPr>
            <a:r>
              <a:rPr lang="zh-CN" altLang="en-US" sz="4400" dirty="0"/>
              <a:t> 永远住在信徒里面的保</a:t>
            </a:r>
            <a:r>
              <a:rPr lang="zh-CN" altLang="en-US" sz="4400" dirty="0"/>
              <a:t>惠</a:t>
            </a:r>
            <a:r>
              <a:rPr lang="zh-CN" altLang="en-US" sz="4400" dirty="0"/>
              <a:t>师</a:t>
            </a:r>
            <a:endParaRPr lang="en-US" altLang="zh-CN" sz="4400" dirty="0"/>
          </a:p>
          <a:p>
            <a:pPr marL="457200" lvl="1" indent="0">
              <a:buNone/>
            </a:pPr>
            <a:r>
              <a:rPr lang="zh-CN" altLang="en-US" dirty="0" smtClean="0">
                <a:solidFill>
                  <a:srgbClr val="00B0F0"/>
                </a:solidFill>
              </a:rPr>
              <a:t>   约</a:t>
            </a:r>
            <a:r>
              <a:rPr lang="en-US" altLang="zh-CN" dirty="0" smtClean="0">
                <a:solidFill>
                  <a:srgbClr val="00B0F0"/>
                </a:solidFill>
              </a:rPr>
              <a:t>14</a:t>
            </a:r>
            <a:r>
              <a:rPr lang="zh-CN" altLang="en-US" dirty="0" smtClean="0">
                <a:solidFill>
                  <a:srgbClr val="00B0F0"/>
                </a:solidFill>
              </a:rPr>
              <a:t>：</a:t>
            </a:r>
            <a:r>
              <a:rPr lang="en-US" altLang="zh-CN" dirty="0" smtClean="0">
                <a:solidFill>
                  <a:srgbClr val="00B0F0"/>
                </a:solidFill>
              </a:rPr>
              <a:t>16-17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一、圣灵是有位格</a:t>
            </a:r>
            <a:r>
              <a:rPr lang="zh-CN" altLang="en-US" dirty="0" smtClean="0"/>
              <a:t>的神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5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2155" y="1955021"/>
            <a:ext cx="8299690" cy="435133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zh-CN" altLang="en-US" dirty="0" smtClean="0"/>
              <a:t> 启示圣经 ，帮助理解并应用圣经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 smtClean="0"/>
              <a:t> 引导使徒们想起耶稣的教训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二、圣灵是真理的灵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/>
              <a:t>荣耀耶稣，见证耶</a:t>
            </a:r>
            <a:r>
              <a:rPr lang="zh-CN" altLang="en-US" dirty="0" smtClean="0"/>
              <a:t>稣</a:t>
            </a:r>
            <a:endParaRPr lang="en-US" altLang="zh-CN" dirty="0" smtClean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endParaRPr lang="en-US" altLang="zh-CN" dirty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/>
              <a:t>贯穿基督的一</a:t>
            </a:r>
            <a:r>
              <a:rPr lang="zh-CN" altLang="en-US" dirty="0" smtClean="0"/>
              <a:t>生</a:t>
            </a:r>
            <a:endParaRPr lang="en-US" altLang="zh-CN" dirty="0" smtClean="0"/>
          </a:p>
          <a:p>
            <a:pPr marL="0" indent="0">
              <a:buClr>
                <a:srgbClr val="FF0000"/>
              </a:buClr>
              <a:buSzPct val="150000"/>
              <a:buNone/>
            </a:pPr>
            <a:endParaRPr lang="en-US" altLang="zh-CN" dirty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/>
              <a:t>证明福音的大能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三、圣灵是荣耀耶稣的灵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自己责备自己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为罪为义为审判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四、圣灵是使人知罪的灵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9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 smtClean="0"/>
              <a:t> 你</a:t>
            </a:r>
            <a:r>
              <a:rPr lang="zh-CN" altLang="en-US" dirty="0"/>
              <a:t>受圣灵没有？</a:t>
            </a:r>
            <a:endParaRPr lang="en-US" altLang="zh-CN" dirty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 smtClean="0"/>
              <a:t> 寻</a:t>
            </a:r>
            <a:r>
              <a:rPr lang="zh-CN" altLang="en-US" dirty="0"/>
              <a:t>求被圣灵充满</a:t>
            </a:r>
            <a:endParaRPr lang="en-US" altLang="zh-CN" dirty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 smtClean="0"/>
              <a:t> 顺</a:t>
            </a:r>
            <a:r>
              <a:rPr lang="zh-CN" altLang="en-US" dirty="0"/>
              <a:t>服圣灵的带领</a:t>
            </a:r>
            <a:endParaRPr lang="en-US" altLang="zh-CN" dirty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 smtClean="0"/>
              <a:t> 努</a:t>
            </a:r>
            <a:r>
              <a:rPr lang="zh-CN" altLang="en-US" dirty="0"/>
              <a:t>力过圣洁生活</a:t>
            </a:r>
            <a:endParaRPr lang="en-US" altLang="zh-CN" dirty="0"/>
          </a:p>
          <a:p>
            <a:pPr>
              <a:buClr>
                <a:srgbClr val="FF0000"/>
              </a:buClr>
              <a:buSzPct val="150000"/>
              <a:buFont typeface="Microsoft YaHei UI" panose="020B0503020204020204" pitchFamily="34" charset="-122"/>
              <a:buChar char="†"/>
            </a:pPr>
            <a:r>
              <a:rPr lang="zh-CN" altLang="en-US" dirty="0" smtClean="0"/>
              <a:t> 恳</a:t>
            </a:r>
            <a:r>
              <a:rPr lang="zh-CN" altLang="en-US" dirty="0"/>
              <a:t>求服侍的恩赐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与我何干？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90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10167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请</a:t>
            </a:r>
            <a:r>
              <a:rPr lang="zh-CN" altLang="en-US" dirty="0"/>
              <a:t>来，圣灵，请来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让</a:t>
            </a:r>
            <a:r>
              <a:rPr lang="zh-CN" altLang="en-US" dirty="0"/>
              <a:t>你的光芒高升；</a:t>
            </a: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除</a:t>
            </a:r>
            <a:r>
              <a:rPr lang="zh-CN" altLang="en-US" dirty="0"/>
              <a:t>去我们心中的忧伤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眼</a:t>
            </a:r>
            <a:r>
              <a:rPr lang="zh-CN" altLang="en-US" dirty="0"/>
              <a:t>里的黑暗。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92988" cy="1325563"/>
          </a:xfrm>
        </p:spPr>
        <p:txBody>
          <a:bodyPr/>
          <a:lstStyle/>
          <a:p>
            <a:r>
              <a:rPr lang="zh-CN" altLang="en-US" dirty="0" smtClean="0"/>
              <a:t>圣灵，请来！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Joseph Hart</a:t>
            </a:r>
            <a:r>
              <a:rPr lang="zh-CN" altLang="en-US" dirty="0" smtClean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CEEACA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C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500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等线</vt:lpstr>
      <vt:lpstr>Microsoft YaHei UI</vt:lpstr>
      <vt:lpstr>SimHei</vt:lpstr>
      <vt:lpstr>Arial</vt:lpstr>
      <vt:lpstr>Calibri</vt:lpstr>
      <vt:lpstr>Wingdings</vt:lpstr>
      <vt:lpstr>Office Theme</vt:lpstr>
      <vt:lpstr>活在圣灵中</vt:lpstr>
      <vt:lpstr>在两个极端中寻求平衡</vt:lpstr>
      <vt:lpstr>祷告</vt:lpstr>
      <vt:lpstr>一、圣灵是有位格的神</vt:lpstr>
      <vt:lpstr>二、圣灵是真理的灵</vt:lpstr>
      <vt:lpstr>三、圣灵是荣耀耶稣的灵</vt:lpstr>
      <vt:lpstr>四、圣灵是使人知罪的灵</vt:lpstr>
      <vt:lpstr>与我何干？</vt:lpstr>
      <vt:lpstr>圣灵，请来！ （Joseph Hart）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Malah</dc:creator>
  <cp:lastModifiedBy>Malah</cp:lastModifiedBy>
  <cp:revision>33</cp:revision>
  <dcterms:created xsi:type="dcterms:W3CDTF">2016-03-09T14:56:14Z</dcterms:created>
  <dcterms:modified xsi:type="dcterms:W3CDTF">2016-03-13T03:34:40Z</dcterms:modified>
</cp:coreProperties>
</file>