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27"/>
  </p:notesMasterIdLst>
  <p:sldIdLst>
    <p:sldId id="256" r:id="rId2"/>
    <p:sldId id="677" r:id="rId3"/>
    <p:sldId id="692" r:id="rId4"/>
    <p:sldId id="660" r:id="rId5"/>
    <p:sldId id="657" r:id="rId6"/>
    <p:sldId id="511" r:id="rId7"/>
    <p:sldId id="635" r:id="rId8"/>
    <p:sldId id="693" r:id="rId9"/>
    <p:sldId id="711" r:id="rId10"/>
    <p:sldId id="699" r:id="rId11"/>
    <p:sldId id="700" r:id="rId12"/>
    <p:sldId id="704" r:id="rId13"/>
    <p:sldId id="706" r:id="rId14"/>
    <p:sldId id="702" r:id="rId15"/>
    <p:sldId id="703" r:id="rId16"/>
    <p:sldId id="705" r:id="rId17"/>
    <p:sldId id="707" r:id="rId18"/>
    <p:sldId id="708" r:id="rId19"/>
    <p:sldId id="673" r:id="rId20"/>
    <p:sldId id="684" r:id="rId21"/>
    <p:sldId id="709" r:id="rId22"/>
    <p:sldId id="546" r:id="rId23"/>
    <p:sldId id="710" r:id="rId24"/>
    <p:sldId id="713" r:id="rId25"/>
    <p:sldId id="712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968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7/9/16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Saturday, July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Saturday, July 9, 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Saturday, July 9, 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b="1" dirty="0" smtClean="0"/>
              <a:t>The Christian Life</a:t>
            </a:r>
            <a:endParaRPr lang="en-US" sz="4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Jesus’ Creed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3248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  crucial </a:t>
            </a:r>
            <a:r>
              <a:rPr lang="en-US" sz="2400" dirty="0">
                <a:latin typeface="Helvetica"/>
                <a:cs typeface="Helvetica"/>
              </a:rPr>
              <a:t>q</a:t>
            </a:r>
            <a:r>
              <a:rPr lang="en-US" sz="2400" dirty="0" smtClean="0">
                <a:latin typeface="Helvetica"/>
                <a:cs typeface="Helvetica"/>
              </a:rPr>
              <a:t>uestion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A correct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a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nswer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An important clarification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751532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1572042"/>
            <a:ext cx="6007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27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He answered, “‘Love the Lord your God with all your heart and with all your soul and with all your strength and with all your mind’; and, ‘Love your neighbor as yourself.’”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28</a:t>
            </a:r>
            <a:r>
              <a:rPr lang="en-US" sz="2400" dirty="0">
                <a:latin typeface="Helvetica"/>
                <a:cs typeface="Helvetica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“You have answered correctly,” </a:t>
            </a:r>
            <a:r>
              <a:rPr lang="en-US" sz="2400" dirty="0">
                <a:latin typeface="Helvetica"/>
                <a:cs typeface="Helvetica"/>
              </a:rPr>
              <a:t>Jesus replied. “Do this and you will live.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Luke 10:25-28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58924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866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6290" y="425863"/>
            <a:ext cx="4055009" cy="603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64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75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85800"/>
            <a:ext cx="54991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998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318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4679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3248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  crucial </a:t>
            </a:r>
            <a:r>
              <a:rPr lang="en-US" sz="2400" dirty="0">
                <a:latin typeface="Helvetica"/>
                <a:cs typeface="Helvetica"/>
              </a:rPr>
              <a:t>q</a:t>
            </a:r>
            <a:r>
              <a:rPr lang="en-US" sz="2400" dirty="0" smtClean="0">
                <a:latin typeface="Helvetica"/>
                <a:cs typeface="Helvetica"/>
              </a:rPr>
              <a:t>uestion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 correct 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nswer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An important clarification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118082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1797640"/>
            <a:ext cx="8877300" cy="3285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814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831850"/>
            <a:ext cx="6705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737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144" y="444500"/>
            <a:ext cx="2946599" cy="608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488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3500" y="1714500"/>
            <a:ext cx="66675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36</a:t>
            </a:r>
            <a:r>
              <a:rPr lang="en-US" sz="2400" dirty="0">
                <a:latin typeface="Helvetica"/>
                <a:cs typeface="Helvetica"/>
              </a:rPr>
              <a:t> “Which of these three do you think was a neighbor to the man who fell into the hands of robbers?”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37</a:t>
            </a:r>
            <a:r>
              <a:rPr lang="en-US" sz="2400" dirty="0">
                <a:latin typeface="Helvetica"/>
                <a:cs typeface="Helvetica"/>
              </a:rPr>
              <a:t> The expert in the law replied, “The one who had mercy on him.”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Jesus told him, “Go and do likewise.”</a:t>
            </a:r>
          </a:p>
        </p:txBody>
      </p:sp>
    </p:spTree>
    <p:extLst>
      <p:ext uri="{BB962C8B-B14F-4D97-AF65-F5344CB8AC3E}">
        <p14:creationId xmlns:p14="http://schemas.microsoft.com/office/powerpoint/2010/main" val="374399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197" y="1541811"/>
            <a:ext cx="8626204" cy="3681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169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8400" y="2884845"/>
            <a:ext cx="50312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latin typeface="Helvetica"/>
                <a:cs typeface="Helvetica"/>
              </a:rPr>
              <a:t>Lessons for Disciples</a:t>
            </a:r>
            <a:endParaRPr lang="en-US" sz="40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58576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35100" y="2860236"/>
            <a:ext cx="56134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Every day seek to live out the Jesus Creed to love God and love others.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733918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76296"/>
            <a:ext cx="7048500" cy="528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092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97000" y="1905004"/>
            <a:ext cx="64643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‘Hear, O Israel: The Lord our God, the Lord is one. </a:t>
            </a:r>
            <a:r>
              <a:rPr lang="en-US" sz="2400" b="1" baseline="30000" dirty="0">
                <a:latin typeface="Helvetica"/>
                <a:cs typeface="Helvetica"/>
              </a:rPr>
              <a:t>30 </a:t>
            </a:r>
            <a:r>
              <a:rPr lang="en-US" sz="2400" dirty="0">
                <a:latin typeface="Helvetica"/>
                <a:cs typeface="Helvetica"/>
              </a:rPr>
              <a:t>Love the Lord your God with all your heart and with all your soul and with all your mind and with all your strength.’ </a:t>
            </a:r>
            <a:r>
              <a:rPr lang="en-US" sz="2400" b="1" baseline="30000" dirty="0">
                <a:latin typeface="Helvetica"/>
                <a:cs typeface="Helvetica"/>
              </a:rPr>
              <a:t>31 </a:t>
            </a:r>
            <a:r>
              <a:rPr lang="en-US" sz="2400" dirty="0">
                <a:latin typeface="Helvetica"/>
                <a:cs typeface="Helvetica"/>
              </a:rPr>
              <a:t>The second is this: ‘Love your neighbor as yourself.’ There is no commandment greater than these.”				</a:t>
            </a:r>
          </a:p>
          <a:p>
            <a:r>
              <a:rPr lang="en-US" sz="2400" dirty="0" smtClean="0">
                <a:latin typeface="Helvetica"/>
                <a:cs typeface="Helvetica"/>
              </a:rPr>
              <a:t>				Mark </a:t>
            </a:r>
            <a:r>
              <a:rPr lang="en-US" sz="2400" dirty="0">
                <a:latin typeface="Helvetica"/>
                <a:cs typeface="Helvetica"/>
              </a:rPr>
              <a:t>12:29-31 NIV</a:t>
            </a:r>
          </a:p>
        </p:txBody>
      </p:sp>
    </p:spTree>
    <p:extLst>
      <p:ext uri="{BB962C8B-B14F-4D97-AF65-F5344CB8AC3E}">
        <p14:creationId xmlns:p14="http://schemas.microsoft.com/office/powerpoint/2010/main" val="2960482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2194342"/>
            <a:ext cx="6489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25</a:t>
            </a:r>
            <a:r>
              <a:rPr lang="en-US" sz="2400" dirty="0">
                <a:latin typeface="Helvetica"/>
                <a:cs typeface="Helvetica"/>
              </a:rPr>
              <a:t> On one occasion an expert in the law stood up to test Jesus. “Teacher,” he asked, “what must I do to inherit eternal life?”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26</a:t>
            </a:r>
            <a:r>
              <a:rPr lang="en-US" sz="2400" dirty="0">
                <a:latin typeface="Helvetica"/>
                <a:cs typeface="Helvetica"/>
              </a:rPr>
              <a:t> “What is written in the Law?” he replied. “How do you read it?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51691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74800" y="1572042"/>
            <a:ext cx="60071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 smtClean="0">
                <a:latin typeface="Helvetica"/>
                <a:cs typeface="Helvetica"/>
              </a:rPr>
              <a:t>27</a:t>
            </a:r>
            <a:r>
              <a:rPr lang="en-US" sz="2400" dirty="0" smtClean="0">
                <a:latin typeface="Helvetica"/>
                <a:cs typeface="Helvetica"/>
              </a:rPr>
              <a:t> </a:t>
            </a:r>
            <a:r>
              <a:rPr lang="en-US" sz="2400" dirty="0">
                <a:latin typeface="Helvetica"/>
                <a:cs typeface="Helvetica"/>
              </a:rPr>
              <a:t>He answered, “‘Love the Lord your God with all your heart and with all your soul and with all your strength and with all your mind’; and, ‘Love your neighbor as yourself.’”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latin typeface="Helvetica"/>
                <a:cs typeface="Helvetica"/>
              </a:rPr>
              <a:t>28</a:t>
            </a:r>
            <a:r>
              <a:rPr lang="en-US" sz="2400" dirty="0">
                <a:latin typeface="Helvetica"/>
                <a:cs typeface="Helvetica"/>
              </a:rPr>
              <a:t> “You have answered correctly,” Jesus replied. “Do this and you will live.</a:t>
            </a:r>
            <a:r>
              <a:rPr lang="en-US" sz="2400" dirty="0" smtClean="0">
                <a:latin typeface="Helvetica"/>
                <a:cs typeface="Helvetica"/>
              </a:rPr>
              <a:t>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 smtClean="0">
                <a:latin typeface="Helvetica"/>
                <a:cs typeface="Helvetica"/>
              </a:rPr>
              <a:t>				Luke 10:25-28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491866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757268"/>
            <a:ext cx="6197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latin typeface="Helvetica"/>
                <a:cs typeface="Helvetica"/>
              </a:rPr>
              <a:t>Every day seek to live out the Jesus Creed to love God and love others.</a:t>
            </a:r>
            <a:endParaRPr lang="en-US" sz="2600" dirty="0" smtClean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139224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58900" y="2324894"/>
            <a:ext cx="70485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A  crucial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q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uestion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  <a:p>
            <a:pPr marL="800100" lvl="1" indent="-342900">
              <a:spcAft>
                <a:spcPts val="2400"/>
              </a:spcAft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 correct </a:t>
            </a:r>
            <a:r>
              <a:rPr lang="en-US" sz="2400" dirty="0">
                <a:latin typeface="Helvetica"/>
                <a:cs typeface="Helvetica"/>
              </a:rPr>
              <a:t>a</a:t>
            </a:r>
            <a:r>
              <a:rPr lang="en-US" sz="2400" dirty="0" smtClean="0">
                <a:latin typeface="Helvetica"/>
                <a:cs typeface="Helvetica"/>
              </a:rPr>
              <a:t>nswer</a:t>
            </a:r>
            <a:endParaRPr lang="en-US" sz="2400" dirty="0">
              <a:latin typeface="Helvetica"/>
              <a:cs typeface="Helvetica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>
                <a:latin typeface="Helvetica"/>
                <a:cs typeface="Helvetica"/>
              </a:rPr>
              <a:t>An important clarification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270275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00" y="425449"/>
            <a:ext cx="78105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32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2067342"/>
            <a:ext cx="64897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aseline="30000" dirty="0">
                <a:latin typeface="Helvetica"/>
                <a:cs typeface="Helvetica"/>
              </a:rPr>
              <a:t>25</a:t>
            </a:r>
            <a:r>
              <a:rPr lang="en-US" sz="2400" dirty="0">
                <a:latin typeface="Helvetica"/>
                <a:cs typeface="Helvetica"/>
              </a:rPr>
              <a:t> On one occasion an expert in the law stood up to test Jesus. “Teacher,” he asked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, “what must I do to inherit eternal life?”</a:t>
            </a: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baseline="30000" dirty="0">
                <a:solidFill>
                  <a:srgbClr val="FFFF00"/>
                </a:solidFill>
                <a:latin typeface="Helvetica"/>
                <a:cs typeface="Helvetica"/>
              </a:rPr>
              <a:t>26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 “What is written in the Law?” </a:t>
            </a:r>
            <a:r>
              <a:rPr lang="en-US" sz="2400" dirty="0">
                <a:latin typeface="Helvetica"/>
                <a:cs typeface="Helvetica"/>
              </a:rPr>
              <a:t>he replied. </a:t>
            </a:r>
            <a:r>
              <a:rPr lang="en-US" sz="2400" dirty="0">
                <a:solidFill>
                  <a:srgbClr val="FFFF00"/>
                </a:solidFill>
                <a:latin typeface="Helvetica"/>
                <a:cs typeface="Helvetica"/>
              </a:rPr>
              <a:t>“How do you read it?</a:t>
            </a:r>
            <a:r>
              <a:rPr lang="en-US" sz="2400" dirty="0" smtClean="0">
                <a:solidFill>
                  <a:srgbClr val="FFFF00"/>
                </a:solidFill>
                <a:latin typeface="Helvetica"/>
                <a:cs typeface="Helvetica"/>
              </a:rPr>
              <a:t>”</a:t>
            </a:r>
            <a:endParaRPr lang="en-US" sz="2400" dirty="0">
              <a:solidFill>
                <a:srgbClr val="FFFF00"/>
              </a:solidFill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102107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1" y="924010"/>
            <a:ext cx="6921500" cy="51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3694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35908</TotalTime>
  <Words>371</Words>
  <Application>Microsoft Macintosh PowerPoint</Application>
  <PresentationFormat>On-screen Show (4:3)</PresentationFormat>
  <Paragraphs>37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Elemental</vt:lpstr>
      <vt:lpstr>The Christian Life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subject/>
  <dc:creator>Tom Siwicki</dc:creator>
  <cp:keywords/>
  <dc:description/>
  <cp:lastModifiedBy>Tom Siwicki</cp:lastModifiedBy>
  <cp:revision>461</cp:revision>
  <dcterms:created xsi:type="dcterms:W3CDTF">2013-11-03T00:06:16Z</dcterms:created>
  <dcterms:modified xsi:type="dcterms:W3CDTF">2016-07-10T06:32:52Z</dcterms:modified>
  <cp:category/>
</cp:coreProperties>
</file>