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7" r:id="rId5"/>
    <p:sldId id="260" r:id="rId6"/>
    <p:sldId id="257" r:id="rId7"/>
    <p:sldId id="264" r:id="rId8"/>
    <p:sldId id="265" r:id="rId9"/>
    <p:sldId id="259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8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3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0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0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1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5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2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6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2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1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ree crosses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5724B-A2A9-42AC-A7ED-6BD76F3FAB99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2CBE7-CB01-4B51-AFF4-3874368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4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00B0F0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0000"/>
        </a:buClr>
        <a:buFont typeface="Calibri" panose="020F0502020204030204" pitchFamily="34" charset="0"/>
        <a:buChar char="†"/>
        <a:defRPr sz="4000" kern="1200">
          <a:solidFill>
            <a:schemeClr val="accent5">
              <a:lumMod val="60000"/>
              <a:lumOff val="40000"/>
            </a:schemeClr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Calibri" panose="020F0502020204030204" pitchFamily="34" charset="0"/>
        <a:buChar char="†"/>
        <a:defRPr sz="3600" kern="1200">
          <a:solidFill>
            <a:schemeClr val="accent5">
              <a:lumMod val="60000"/>
              <a:lumOff val="40000"/>
            </a:schemeClr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accent5">
              <a:lumMod val="60000"/>
              <a:lumOff val="40000"/>
            </a:schemeClr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60000"/>
              <a:lumOff val="40000"/>
            </a:schemeClr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60000"/>
              <a:lumOff val="40000"/>
            </a:schemeClr>
          </a:solidFill>
          <a:latin typeface="KaiTi" panose="02010609060101010101" pitchFamily="49" charset="-122"/>
          <a:ea typeface="KaiT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78042"/>
            <a:ext cx="9144000" cy="2731921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b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只知道</a:t>
            </a:r>
            <a:b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耶稣基督并他钉十字架</a:t>
            </a:r>
            <a:b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8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大使命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7656"/>
            <a:ext cx="10515600" cy="4351338"/>
          </a:xfrm>
        </p:spPr>
        <p:txBody>
          <a:bodyPr/>
          <a:lstStyle/>
          <a:p>
            <a:r>
              <a:rPr lang="zh-CN" altLang="en-US" dirty="0"/>
              <a:t>马太福音</a:t>
            </a:r>
            <a:r>
              <a:rPr lang="en-US" altLang="zh-CN" dirty="0"/>
              <a:t>28</a:t>
            </a:r>
            <a:r>
              <a:rPr lang="zh-CN" altLang="en-US" dirty="0"/>
              <a:t>：</a:t>
            </a:r>
            <a:r>
              <a:rPr lang="en-US" altLang="zh-CN" dirty="0"/>
              <a:t>18</a:t>
            </a:r>
            <a:r>
              <a:rPr lang="zh-CN" altLang="en-US" dirty="0"/>
              <a:t>耶稣进前来，对他们说：“天上地下所有的权柄都赐给我了。</a:t>
            </a:r>
            <a:r>
              <a:rPr lang="en-US" altLang="zh-CN" dirty="0"/>
              <a:t>19</a:t>
            </a:r>
            <a:r>
              <a:rPr lang="zh-CN" altLang="en-US" dirty="0"/>
              <a:t>所以，你们要去，使万民作我的门徒，奉父、子、圣灵的名给他们施洗。</a:t>
            </a:r>
            <a:r>
              <a:rPr lang="en-US" altLang="zh-CN" dirty="0"/>
              <a:t>20</a:t>
            </a:r>
            <a:r>
              <a:rPr lang="zh-CN" altLang="en-US" dirty="0"/>
              <a:t>凡我所吩咐你们的，都教训他们遵守，我就常与你们同在，直到世界的末了。”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0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632" y="458787"/>
            <a:ext cx="10927431" cy="586581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rgbClr val="002060"/>
                </a:solidFill>
              </a:rPr>
              <a:t>哥林多前书</a:t>
            </a:r>
            <a:r>
              <a:rPr lang="en-US" altLang="zh-CN" sz="4400" dirty="0">
                <a:solidFill>
                  <a:srgbClr val="002060"/>
                </a:solidFill>
              </a:rPr>
              <a:t>2:1 </a:t>
            </a:r>
            <a:r>
              <a:rPr lang="zh-CN" altLang="en-US" sz="4400" dirty="0">
                <a:solidFill>
                  <a:srgbClr val="002060"/>
                </a:solidFill>
              </a:rPr>
              <a:t>弟兄们，从前我到你们那里去，并没有用高言大智对你们宣传　神的奥秘。</a:t>
            </a:r>
            <a:r>
              <a:rPr lang="en-US" altLang="zh-CN" sz="4400" dirty="0">
                <a:solidFill>
                  <a:srgbClr val="002060"/>
                </a:solidFill>
              </a:rPr>
              <a:t>2</a:t>
            </a:r>
            <a:r>
              <a:rPr lang="zh-CN" altLang="en-US" sz="4400" dirty="0">
                <a:solidFill>
                  <a:srgbClr val="002060"/>
                </a:solidFill>
              </a:rPr>
              <a:t>因为我曾定了主意，在你们中间不知道别的，只知道耶稣基督并他钉十字架。</a:t>
            </a:r>
            <a:r>
              <a:rPr lang="en-US" altLang="zh-CN" sz="4400" dirty="0">
                <a:solidFill>
                  <a:srgbClr val="002060"/>
                </a:solidFill>
              </a:rPr>
              <a:t>3</a:t>
            </a:r>
            <a:r>
              <a:rPr lang="zh-CN" altLang="en-US" sz="4400" dirty="0">
                <a:solidFill>
                  <a:srgbClr val="002060"/>
                </a:solidFill>
              </a:rPr>
              <a:t>我在你们那里，又软弱，又惧怕又甚战兢。</a:t>
            </a:r>
            <a:r>
              <a:rPr lang="en-US" altLang="zh-CN" sz="4400" dirty="0">
                <a:solidFill>
                  <a:srgbClr val="002060"/>
                </a:solidFill>
              </a:rPr>
              <a:t>4</a:t>
            </a:r>
            <a:r>
              <a:rPr lang="zh-CN" altLang="en-US" sz="4400" dirty="0">
                <a:solidFill>
                  <a:srgbClr val="002060"/>
                </a:solidFill>
              </a:rPr>
              <a:t>我说的话、讲的道，不是用智慧委婉的言语，乃是用圣灵和大能的明证，</a:t>
            </a:r>
            <a:r>
              <a:rPr lang="en-US" altLang="zh-CN" sz="4400" dirty="0">
                <a:solidFill>
                  <a:srgbClr val="002060"/>
                </a:solidFill>
              </a:rPr>
              <a:t>5</a:t>
            </a:r>
            <a:r>
              <a:rPr lang="zh-CN" altLang="en-US" sz="4400" dirty="0">
                <a:solidFill>
                  <a:srgbClr val="002060"/>
                </a:solidFill>
              </a:rPr>
              <a:t>叫你们的信不在乎人的智慧，只在乎　神的大能。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nese Christians sing while church cross is removed By Governm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259" y="0"/>
            <a:ext cx="9080658" cy="6809874"/>
          </a:xfrm>
        </p:spPr>
      </p:pic>
    </p:spTree>
    <p:extLst>
      <p:ext uri="{BB962C8B-B14F-4D97-AF65-F5344CB8AC3E}">
        <p14:creationId xmlns:p14="http://schemas.microsoft.com/office/powerpoint/2010/main" val="240622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36828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十字架的荒谬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3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73" y="401220"/>
            <a:ext cx="11602453" cy="1325563"/>
          </a:xfrm>
        </p:spPr>
        <p:txBody>
          <a:bodyPr/>
          <a:lstStyle/>
          <a:p>
            <a:r>
              <a:rPr lang="zh-CN" altLang="en-US" dirty="0"/>
              <a:t>一、不用高言大智，只用圣灵和大能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Calibri" panose="020F0502020204030204" pitchFamily="34" charset="0"/>
              <a:buChar char="?"/>
            </a:pPr>
            <a:r>
              <a:rPr lang="zh-CN" altLang="en-US" dirty="0"/>
              <a:t>知识</a:t>
            </a:r>
            <a:endParaRPr lang="en-US" altLang="zh-CN" dirty="0"/>
          </a:p>
          <a:p>
            <a:pPr>
              <a:buClr>
                <a:schemeClr val="tx1"/>
              </a:buClr>
              <a:buFont typeface="Calibri" panose="020F0502020204030204" pitchFamily="34" charset="0"/>
              <a:buChar char="?"/>
            </a:pPr>
            <a:r>
              <a:rPr lang="zh-CN" altLang="en-US" dirty="0"/>
              <a:t>好处</a:t>
            </a:r>
            <a:endParaRPr lang="en-US" altLang="zh-CN" dirty="0"/>
          </a:p>
          <a:p>
            <a:r>
              <a:rPr lang="zh-CN" altLang="en-US" dirty="0"/>
              <a:t>好消息与坏消息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79" y="381167"/>
            <a:ext cx="11979442" cy="1325563"/>
          </a:xfrm>
        </p:spPr>
        <p:txBody>
          <a:bodyPr/>
          <a:lstStyle/>
          <a:p>
            <a:r>
              <a:rPr lang="zh-CN" altLang="en-US" dirty="0"/>
              <a:t>二、不夸自己的刚强，只夸自己的软弱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软弱，惧怕，战兢</a:t>
            </a:r>
            <a:endParaRPr lang="en-US" altLang="zh-CN" dirty="0"/>
          </a:p>
          <a:p>
            <a:r>
              <a:rPr lang="zh-CN" altLang="en-US" dirty="0"/>
              <a:t>刚强： 夜间，主在异象中对</a:t>
            </a:r>
            <a:r>
              <a:rPr lang="zh-CN" altLang="en-US" u="sng" dirty="0"/>
              <a:t>保罗</a:t>
            </a:r>
            <a:r>
              <a:rPr lang="zh-CN" altLang="en-US" dirty="0"/>
              <a:t>说：“不要怕，只管讲，不要闭口，有我与你同在，必没有人下手害你，因为在这城里我有许多的百姓。”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三、不改变真理，只定了主意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  <a:buFont typeface="Calibri" panose="020F0502020204030204" pitchFamily="34" charset="0"/>
              <a:buChar char="?"/>
            </a:pPr>
            <a:r>
              <a:rPr lang="zh-CN" altLang="en-US" dirty="0"/>
              <a:t>因爱称义</a:t>
            </a:r>
            <a:endParaRPr lang="en-US" altLang="zh-CN" dirty="0"/>
          </a:p>
          <a:p>
            <a:pPr>
              <a:buClr>
                <a:srgbClr val="0070C0"/>
              </a:buClr>
              <a:buFont typeface="Calibri" panose="020F0502020204030204" pitchFamily="34" charset="0"/>
              <a:buChar char="?"/>
            </a:pPr>
            <a:r>
              <a:rPr lang="zh-CN" altLang="en-US" dirty="0"/>
              <a:t>基督教中国化</a:t>
            </a:r>
            <a:endParaRPr lang="en-US" altLang="zh-CN" dirty="0"/>
          </a:p>
          <a:p>
            <a:r>
              <a:rPr lang="zh-CN" altLang="en-US" dirty="0"/>
              <a:t>中国基督化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四、不知道别的，只知道耶稣基督并他钉十字架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  <a:buFont typeface="Calibri" panose="020F0502020204030204" pitchFamily="34" charset="0"/>
              <a:buChar char="?"/>
            </a:pPr>
            <a:r>
              <a:rPr lang="zh-CN" altLang="en-US" dirty="0"/>
              <a:t>别的（犹太，希腊）</a:t>
            </a:r>
            <a:endParaRPr lang="en-US" altLang="zh-CN" dirty="0"/>
          </a:p>
          <a:p>
            <a:r>
              <a:rPr lang="zh-CN" altLang="en-US" dirty="0"/>
              <a:t>耶稣基督</a:t>
            </a:r>
            <a:endParaRPr lang="en-US" altLang="zh-CN" dirty="0"/>
          </a:p>
          <a:p>
            <a:r>
              <a:rPr lang="zh-CN" altLang="en-US" dirty="0"/>
              <a:t>十字架</a:t>
            </a:r>
            <a:endParaRPr lang="en-US" altLang="zh-CN" dirty="0"/>
          </a:p>
          <a:p>
            <a:r>
              <a:rPr lang="zh-CN" altLang="en-US" dirty="0"/>
              <a:t>复活</a:t>
            </a:r>
            <a:endParaRPr lang="en-US" altLang="zh-CN" dirty="0"/>
          </a:p>
          <a:p>
            <a:r>
              <a:rPr lang="zh-CN" altLang="en-US" dirty="0"/>
              <a:t>再来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37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327</Words>
  <Application>Microsoft Office PowerPoint</Application>
  <PresentationFormat>Widescreen</PresentationFormat>
  <Paragraphs>22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KaiTi</vt:lpstr>
      <vt:lpstr>SimHei</vt:lpstr>
      <vt:lpstr>Arial</vt:lpstr>
      <vt:lpstr>Calibri</vt:lpstr>
      <vt:lpstr>Office Theme</vt:lpstr>
      <vt:lpstr> 只知道 耶稣基督并他钉十字架 </vt:lpstr>
      <vt:lpstr>PowerPoint Presentation</vt:lpstr>
      <vt:lpstr>PowerPoint Presentation</vt:lpstr>
      <vt:lpstr>PowerPoint Presentation</vt:lpstr>
      <vt:lpstr>十字架的荒谬</vt:lpstr>
      <vt:lpstr>一、不用高言大智，只用圣灵和大能</vt:lpstr>
      <vt:lpstr>二、不夸自己的刚强，只夸自己的软弱</vt:lpstr>
      <vt:lpstr>三、不改变真理，只定了主意</vt:lpstr>
      <vt:lpstr>四、不知道别的，只知道耶稣基督并他钉十字架</vt:lpstr>
      <vt:lpstr>大使命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Malah</dc:creator>
  <cp:lastModifiedBy>Malah</cp:lastModifiedBy>
  <cp:revision>13</cp:revision>
  <dcterms:created xsi:type="dcterms:W3CDTF">2017-03-12T02:58:20Z</dcterms:created>
  <dcterms:modified xsi:type="dcterms:W3CDTF">2017-03-19T12:40:44Z</dcterms:modified>
</cp:coreProperties>
</file>