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56" r:id="rId2"/>
    <p:sldId id="677" r:id="rId3"/>
    <p:sldId id="714" r:id="rId4"/>
    <p:sldId id="692" r:id="rId5"/>
    <p:sldId id="660" r:id="rId6"/>
    <p:sldId id="511" r:id="rId7"/>
    <p:sldId id="635" r:id="rId8"/>
    <p:sldId id="717" r:id="rId9"/>
    <p:sldId id="715" r:id="rId10"/>
    <p:sldId id="716" r:id="rId11"/>
    <p:sldId id="718" r:id="rId12"/>
    <p:sldId id="704" r:id="rId13"/>
    <p:sldId id="702" r:id="rId14"/>
    <p:sldId id="719" r:id="rId15"/>
    <p:sldId id="708" r:id="rId16"/>
    <p:sldId id="720" r:id="rId17"/>
    <p:sldId id="721" r:id="rId18"/>
    <p:sldId id="722" r:id="rId19"/>
    <p:sldId id="724" r:id="rId20"/>
    <p:sldId id="546" r:id="rId21"/>
    <p:sldId id="723" r:id="rId22"/>
    <p:sldId id="713" r:id="rId23"/>
    <p:sldId id="725" r:id="rId24"/>
    <p:sldId id="7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68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7/23/16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July 23,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July 23,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July 23,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Christian Life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Lord’s Prayer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1851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An important request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The nature of God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Four petitions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43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800" y="2315132"/>
            <a:ext cx="6019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2</a:t>
            </a:r>
            <a:r>
              <a:rPr lang="en-US" sz="2600" dirty="0">
                <a:latin typeface="Helvetica"/>
                <a:cs typeface="Helvetica"/>
              </a:rPr>
              <a:t> He said to them, “When you pray, say: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pPr lvl="1"/>
            <a:r>
              <a:rPr lang="en-US" sz="2600" dirty="0" smtClean="0">
                <a:latin typeface="Helvetica"/>
                <a:cs typeface="Helvetica"/>
              </a:rPr>
              <a:t>“‘Father,</a:t>
            </a:r>
          </a:p>
          <a:p>
            <a:pPr lvl="1"/>
            <a:r>
              <a:rPr lang="en-US" sz="2600" dirty="0" smtClean="0">
                <a:latin typeface="Helvetica"/>
                <a:cs typeface="Helvetica"/>
              </a:rPr>
              <a:t>hallowed be your name,</a:t>
            </a:r>
          </a:p>
        </p:txBody>
      </p:sp>
    </p:spTree>
    <p:extLst>
      <p:ext uri="{BB962C8B-B14F-4D97-AF65-F5344CB8AC3E}">
        <p14:creationId xmlns:p14="http://schemas.microsoft.com/office/powerpoint/2010/main" val="101450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465640"/>
            <a:ext cx="70612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Every </a:t>
            </a:r>
            <a:r>
              <a:rPr lang="en-US" sz="2400" dirty="0">
                <a:latin typeface="Helvetica"/>
                <a:cs typeface="Helvetica"/>
              </a:rPr>
              <a:t>recorded prayer we have from the lips of Jesus save one, he calls God "Father." It was for that reason that many of Jesus' enemies sought to destroy him; he assumed to have this intimate, personal relationship with the sovereign God of heaven and the creator of all things,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he dared to speak in such intimate terms with God. </a:t>
            </a:r>
            <a:r>
              <a:rPr lang="en-US" sz="2400" dirty="0">
                <a:latin typeface="Helvetica"/>
                <a:cs typeface="Helvetica"/>
              </a:rPr>
              <a:t>What's even more radical is that Jesus says to his people, "When you pray, you say, 'Our Father.'" 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       Dr. R.C. </a:t>
            </a:r>
            <a:r>
              <a:rPr lang="en-US" sz="2400" dirty="0" err="1" smtClean="0">
                <a:latin typeface="Helvetica"/>
                <a:cs typeface="Helvetica"/>
              </a:rPr>
              <a:t>Sproul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686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5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1851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An important request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The nature of God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Four petitions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3149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1584040"/>
            <a:ext cx="8343899" cy="3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1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800100"/>
            <a:ext cx="8255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17501"/>
            <a:ext cx="8356600" cy="62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82600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00113"/>
            <a:ext cx="85598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495300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031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Lessons for Disciples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700" y="3098800"/>
            <a:ext cx="7190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Pray regularly in the manner that Jesus prayed.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823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268710"/>
            <a:ext cx="8496658" cy="47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7500" y="1802537"/>
            <a:ext cx="57531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Helvetica"/>
                <a:cs typeface="Helvetica"/>
              </a:rPr>
              <a:t>He said to them, “When you pray,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say: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		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	Luke 11:2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529" y="3879334"/>
            <a:ext cx="555452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Pray then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like this</a:t>
            </a:r>
            <a:r>
              <a:rPr lang="en-US" sz="2400" dirty="0" smtClean="0">
                <a:latin typeface="Helvetica"/>
                <a:cs typeface="Helvetica"/>
              </a:rPr>
              <a:t>: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Matthew 6:9 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929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40539"/>
            <a:ext cx="4572000" cy="5509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“Our Father in heaven,</a:t>
            </a:r>
          </a:p>
          <a:p>
            <a:r>
              <a:rPr lang="en-US" sz="2200" dirty="0">
                <a:latin typeface="Helvetica"/>
                <a:cs typeface="Helvetica"/>
              </a:rPr>
              <a:t>hallowed be your name.</a:t>
            </a:r>
          </a:p>
          <a:p>
            <a:r>
              <a:rPr lang="en-US" sz="2200" dirty="0">
                <a:latin typeface="Helvetica"/>
                <a:cs typeface="Helvetica"/>
              </a:rPr>
              <a:t>Your kingdom come,</a:t>
            </a:r>
          </a:p>
          <a:p>
            <a:r>
              <a:rPr lang="en-US" sz="2200" dirty="0">
                <a:latin typeface="Helvetica"/>
                <a:cs typeface="Helvetica"/>
              </a:rPr>
              <a:t>your will be done,</a:t>
            </a:r>
          </a:p>
          <a:p>
            <a:r>
              <a:rPr lang="en-US" sz="2200" dirty="0">
                <a:latin typeface="Helvetica"/>
                <a:cs typeface="Helvetica"/>
              </a:rPr>
              <a:t>    on earth as it is in heaven.</a:t>
            </a:r>
          </a:p>
          <a:p>
            <a:r>
              <a:rPr lang="en-US" sz="2200" dirty="0">
                <a:latin typeface="Helvetica"/>
                <a:cs typeface="Helvetica"/>
              </a:rPr>
              <a:t>Give us this day our daily bread,</a:t>
            </a:r>
          </a:p>
          <a:p>
            <a:r>
              <a:rPr lang="en-US" sz="2200" dirty="0">
                <a:latin typeface="Helvetica"/>
                <a:cs typeface="Helvetica"/>
              </a:rPr>
              <a:t>and forgive us our debts,</a:t>
            </a:r>
          </a:p>
          <a:p>
            <a:r>
              <a:rPr lang="en-US" sz="2200" dirty="0">
                <a:latin typeface="Helvetica"/>
                <a:cs typeface="Helvetica"/>
              </a:rPr>
              <a:t>    as we also have forgiven our debtors.</a:t>
            </a:r>
          </a:p>
          <a:p>
            <a:r>
              <a:rPr lang="en-US" sz="2200" dirty="0">
                <a:latin typeface="Helvetica"/>
                <a:cs typeface="Helvetica"/>
              </a:rPr>
              <a:t>And lead us not into temptation,</a:t>
            </a:r>
          </a:p>
          <a:p>
            <a:r>
              <a:rPr lang="en-US" sz="2200" dirty="0">
                <a:latin typeface="Helvetica"/>
                <a:cs typeface="Helvetica"/>
              </a:rPr>
              <a:t>    but deliver us from evil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>
                <a:latin typeface="Helvetica"/>
                <a:cs typeface="Helvetica"/>
              </a:rPr>
              <a:t>For yours is the kingdom and the power and the glory, forever. </a:t>
            </a:r>
            <a:r>
              <a:rPr lang="en-US" sz="2200" dirty="0" smtClean="0">
                <a:latin typeface="Helvetica"/>
                <a:cs typeface="Helvetica"/>
              </a:rPr>
              <a:t>Amen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     Matthew 6:9-13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048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700" y="1896032"/>
            <a:ext cx="6134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1</a:t>
            </a:r>
            <a:r>
              <a:rPr lang="en-US" sz="2600" dirty="0" smtClean="0">
                <a:latin typeface="Helvetica"/>
                <a:cs typeface="Helvetica"/>
              </a:rPr>
              <a:t> One </a:t>
            </a:r>
            <a:r>
              <a:rPr lang="en-US" sz="2600" dirty="0">
                <a:latin typeface="Helvetica"/>
                <a:cs typeface="Helvetica"/>
              </a:rPr>
              <a:t>day Jesus was praying in a certain place. When he finished, one of his disciples said to him, “Lord, teach us to pray, just as John taught his disciples.”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baseline="30000" dirty="0">
                <a:latin typeface="Helvetica"/>
                <a:cs typeface="Helvetica"/>
              </a:rPr>
              <a:t>2</a:t>
            </a:r>
            <a:r>
              <a:rPr lang="en-US" sz="2600" dirty="0">
                <a:latin typeface="Helvetica"/>
                <a:cs typeface="Helvetica"/>
              </a:rPr>
              <a:t> He said to them, “When you pray, say</a:t>
            </a:r>
            <a:r>
              <a:rPr lang="en-US" sz="2600" dirty="0" smtClean="0">
                <a:latin typeface="Helvetica"/>
                <a:cs typeface="Helvetic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01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800" y="1616632"/>
            <a:ext cx="601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“‘Father,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hallowed be your name,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your kingdom come.</a:t>
            </a:r>
          </a:p>
          <a:p>
            <a:r>
              <a:rPr lang="en-US" sz="2600" baseline="30000" dirty="0" smtClean="0">
                <a:latin typeface="Helvetica"/>
                <a:cs typeface="Helvetica"/>
              </a:rPr>
              <a:t>3</a:t>
            </a:r>
            <a:r>
              <a:rPr lang="en-US" sz="2600" dirty="0" smtClean="0">
                <a:latin typeface="Helvetica"/>
                <a:cs typeface="Helvetica"/>
              </a:rPr>
              <a:t> Give us each day our daily bread.</a:t>
            </a:r>
          </a:p>
          <a:p>
            <a:r>
              <a:rPr lang="en-US" sz="2600" baseline="30000" dirty="0" smtClean="0">
                <a:latin typeface="Helvetica"/>
                <a:cs typeface="Helvetica"/>
              </a:rPr>
              <a:t>4</a:t>
            </a:r>
            <a:r>
              <a:rPr lang="en-US" sz="2600" dirty="0" smtClean="0">
                <a:latin typeface="Helvetica"/>
                <a:cs typeface="Helvetica"/>
              </a:rPr>
              <a:t> Forgive us our sins,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    for we also forgive everyone who     	sins against us.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And lead us not into temptation.’”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Luke 11:1-4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5169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700" y="3098800"/>
            <a:ext cx="7190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Pray regularly in the manner that Jesus prayed.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9186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3248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An important request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The nature of God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Four petitions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2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20800"/>
            <a:ext cx="7848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700" y="2264332"/>
            <a:ext cx="61341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1</a:t>
            </a:r>
            <a:r>
              <a:rPr lang="en-US" sz="2600" dirty="0" smtClean="0">
                <a:latin typeface="Helvetica"/>
                <a:cs typeface="Helvetica"/>
              </a:rPr>
              <a:t> One </a:t>
            </a:r>
            <a:r>
              <a:rPr lang="en-US" sz="2600" dirty="0">
                <a:latin typeface="Helvetica"/>
                <a:cs typeface="Helvetica"/>
              </a:rPr>
              <a:t>day Jesus was praying in a certain place. When he finished, one of his disciples said to him,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“Lord, teach us to pray,</a:t>
            </a:r>
            <a:r>
              <a:rPr lang="en-US" sz="2600" dirty="0">
                <a:latin typeface="Helvetica"/>
                <a:cs typeface="Helvetica"/>
              </a:rPr>
              <a:t> just as John taught his disciples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31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00" y="2095838"/>
            <a:ext cx="6616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Jesus never taught His disciples how to preach, only how to pray. He did not speak much of what was needed to preach well, but much of praying well.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Andrew Murray</a:t>
            </a:r>
          </a:p>
        </p:txBody>
      </p:sp>
    </p:spTree>
    <p:extLst>
      <p:ext uri="{BB962C8B-B14F-4D97-AF65-F5344CB8AC3E}">
        <p14:creationId xmlns:p14="http://schemas.microsoft.com/office/powerpoint/2010/main" val="3457145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36740</TotalTime>
  <Words>429</Words>
  <Application>Microsoft Macintosh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470</cp:revision>
  <dcterms:created xsi:type="dcterms:W3CDTF">2013-11-03T00:06:16Z</dcterms:created>
  <dcterms:modified xsi:type="dcterms:W3CDTF">2016-07-24T05:40:36Z</dcterms:modified>
  <cp:category/>
</cp:coreProperties>
</file>