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1006" r:id="rId3"/>
    <p:sldId id="1056" r:id="rId4"/>
    <p:sldId id="1079" r:id="rId5"/>
    <p:sldId id="1058" r:id="rId6"/>
    <p:sldId id="836" r:id="rId7"/>
    <p:sldId id="1080" r:id="rId8"/>
    <p:sldId id="1049" r:id="rId9"/>
    <p:sldId id="1061" r:id="rId10"/>
    <p:sldId id="971" r:id="rId11"/>
    <p:sldId id="1081" r:id="rId12"/>
    <p:sldId id="1089" r:id="rId13"/>
    <p:sldId id="1064" r:id="rId14"/>
    <p:sldId id="1065" r:id="rId15"/>
    <p:sldId id="979" r:id="rId16"/>
    <p:sldId id="1082" r:id="rId17"/>
    <p:sldId id="1068" r:id="rId18"/>
    <p:sldId id="1067" r:id="rId19"/>
    <p:sldId id="1083" r:id="rId20"/>
    <p:sldId id="1087" r:id="rId21"/>
    <p:sldId id="1085" r:id="rId22"/>
    <p:sldId id="1086" r:id="rId23"/>
    <p:sldId id="972" r:id="rId24"/>
    <p:sldId id="1031" r:id="rId25"/>
    <p:sldId id="105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 autoAdjust="0"/>
    <p:restoredTop sz="94703" autoAdjust="0"/>
  </p:normalViewPr>
  <p:slideViewPr>
    <p:cSldViewPr snapToGrid="0" snapToObjects="1">
      <p:cViewPr>
        <p:scale>
          <a:sx n="100" d="100"/>
          <a:sy n="100" d="100"/>
        </p:scale>
        <p:origin x="-100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2/2/19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February 2,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February 2,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February 2, 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February 2,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February 2, 19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February 2, 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February 2, 19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February 2, 19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February 2, 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February 2, 19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February 2, 19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February 2, 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Forgive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0"/>
            <a:ext cx="6172200" cy="879009"/>
          </a:xfrm>
        </p:spPr>
        <p:txBody>
          <a:bodyPr>
            <a:no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Practice of </a:t>
            </a:r>
            <a:r>
              <a:rPr lang="en-US" sz="3200" dirty="0" smtClean="0"/>
              <a:t>Forgiveness</a:t>
            </a:r>
            <a:endParaRPr lang="en-US" sz="32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147015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Share empathy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927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730500"/>
            <a:ext cx="6654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14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Bless those who persecute you; bless and do not curse. </a:t>
            </a:r>
            <a:r>
              <a:rPr lang="en-US" sz="2600" b="1" baseline="30000" dirty="0">
                <a:latin typeface="Helvetica"/>
                <a:cs typeface="Helvetica"/>
              </a:rPr>
              <a:t>15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Rejoice</a:t>
            </a:r>
            <a:r>
              <a:rPr lang="en-US" sz="2600" dirty="0">
                <a:latin typeface="Helvetica"/>
                <a:cs typeface="Helvetica"/>
              </a:rPr>
              <a:t> with those who rejoice;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mourn</a:t>
            </a:r>
            <a:r>
              <a:rPr lang="en-US" sz="2600" dirty="0">
                <a:latin typeface="Helvetica"/>
                <a:cs typeface="Helvetica"/>
              </a:rPr>
              <a:t> with those who mourn. 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63438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259" y="1333500"/>
            <a:ext cx="8187558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812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00" y="129005"/>
            <a:ext cx="8305800" cy="655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24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" y="759731"/>
            <a:ext cx="7886700" cy="54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13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698774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Live harmoniously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52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294185"/>
            <a:ext cx="66548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14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Bless those who persecute you; bless and do not curse. </a:t>
            </a:r>
            <a:r>
              <a:rPr lang="en-US" sz="2600" b="1" baseline="30000" dirty="0">
                <a:latin typeface="Helvetica"/>
                <a:cs typeface="Helvetica"/>
              </a:rPr>
              <a:t>15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Rejoice with those who rejoice; mourn with those who mourn. </a:t>
            </a:r>
            <a:r>
              <a:rPr lang="en-US" sz="2600" b="1" baseline="30000" dirty="0">
                <a:latin typeface="Helvetica"/>
                <a:cs typeface="Helvetica"/>
              </a:rPr>
              <a:t>16 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Live in harmony</a:t>
            </a:r>
            <a:r>
              <a:rPr lang="en-US" sz="2600" dirty="0">
                <a:latin typeface="Helvetica"/>
                <a:cs typeface="Helvetica"/>
              </a:rPr>
              <a:t> with one another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240625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682676"/>
            <a:ext cx="8788400" cy="56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2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035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266429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Walk humbly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880271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1462958"/>
            <a:ext cx="8838464" cy="393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679700"/>
            <a:ext cx="6654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 smtClean="0">
                <a:latin typeface="Helvetica"/>
                <a:cs typeface="Helvetica"/>
              </a:rPr>
              <a:t>16</a:t>
            </a:r>
            <a:r>
              <a:rPr lang="en-US" sz="2600" b="1" baseline="30000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Live in harmony with one another.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Do not be proud</a:t>
            </a:r>
            <a:r>
              <a:rPr lang="en-US" sz="2600" dirty="0">
                <a:latin typeface="Helvetica"/>
                <a:cs typeface="Helvetica"/>
              </a:rPr>
              <a:t>, but be willing to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associate</a:t>
            </a:r>
            <a:r>
              <a:rPr lang="en-US" sz="2600" dirty="0">
                <a:latin typeface="Helvetica"/>
                <a:cs typeface="Helvetica"/>
              </a:rPr>
              <a:t> with people of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low position</a:t>
            </a:r>
            <a:r>
              <a:rPr lang="en-US" sz="2600" dirty="0">
                <a:latin typeface="Helvetica"/>
                <a:cs typeface="Helvetica"/>
              </a:rPr>
              <a:t>. Do not be conceited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757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1300"/>
            <a:ext cx="9144000" cy="38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37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9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46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Lessons for disciples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1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00" y="1510437"/>
            <a:ext cx="657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Is there someone you need to forgive, and bless?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Is there someone hurting, whom you can come along side?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 smtClean="0">
              <a:latin typeface="Helvetica"/>
              <a:cs typeface="Helvetica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Are you living in harmony with others?</a:t>
            </a:r>
          </a:p>
          <a:p>
            <a:pPr marL="342900" lvl="0" indent="-342900">
              <a:buFont typeface="Wingdings" charset="2"/>
              <a:buChar char="Ø"/>
            </a:pPr>
            <a:endParaRPr lang="en-US" sz="2400" dirty="0">
              <a:latin typeface="Helvetica"/>
              <a:cs typeface="Helvetica"/>
            </a:endParaRPr>
          </a:p>
          <a:p>
            <a:pPr marL="342900" lvl="0" indent="-342900">
              <a:buFont typeface="Wingdings" charset="2"/>
              <a:buChar char="Ø"/>
            </a:pPr>
            <a:r>
              <a:rPr lang="en-US" sz="2400" dirty="0" smtClean="0">
                <a:latin typeface="Helvetica"/>
                <a:cs typeface="Helvetica"/>
              </a:rPr>
              <a:t>Can you help someone made in God’s image?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2610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724366"/>
            <a:ext cx="8445500" cy="562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90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664321"/>
            <a:ext cx="8420100" cy="56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788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8205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5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778000"/>
            <a:ext cx="66548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14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Bless those who persecute you; bless and do not curse. </a:t>
            </a:r>
            <a:r>
              <a:rPr lang="en-US" sz="2600" b="1" baseline="30000" dirty="0">
                <a:latin typeface="Helvetica"/>
                <a:cs typeface="Helvetica"/>
              </a:rPr>
              <a:t>15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latin typeface="Helvetica"/>
                <a:cs typeface="Helvetica"/>
              </a:rPr>
              <a:t>Rejoice with those who rejoice; mourn with those who mourn. </a:t>
            </a:r>
            <a:r>
              <a:rPr lang="en-US" sz="2600" b="1" baseline="30000" dirty="0">
                <a:latin typeface="Helvetica"/>
                <a:cs typeface="Helvetica"/>
              </a:rPr>
              <a:t>16 </a:t>
            </a:r>
            <a:r>
              <a:rPr lang="en-US" sz="2600" dirty="0">
                <a:latin typeface="Helvetica"/>
                <a:cs typeface="Helvetica"/>
              </a:rPr>
              <a:t>Live in harmony with one another. Do not be proud, but be willing to associate with people of low position. Do not be conceited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	Romans 12:14-16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9689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7226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400" dirty="0" smtClean="0">
                <a:latin typeface="Helvetica"/>
                <a:cs typeface="Helvetica"/>
              </a:rPr>
              <a:t>Bless adversaries</a:t>
            </a:r>
            <a:endParaRPr lang="en-US" sz="3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50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2857500"/>
            <a:ext cx="6654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baseline="30000" dirty="0">
                <a:latin typeface="Helvetica"/>
                <a:cs typeface="Helvetica"/>
              </a:rPr>
              <a:t>14</a:t>
            </a:r>
            <a:r>
              <a:rPr lang="en-US" sz="2600" b="1" dirty="0">
                <a:latin typeface="Helvetica"/>
                <a:cs typeface="Helvetica"/>
              </a:rPr>
              <a:t> 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Bless</a:t>
            </a:r>
            <a:r>
              <a:rPr lang="en-US" sz="2600" dirty="0">
                <a:latin typeface="Helvetica"/>
                <a:cs typeface="Helvetica"/>
              </a:rPr>
              <a:t> those who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persecute you</a:t>
            </a:r>
            <a:r>
              <a:rPr lang="en-US" sz="2600" dirty="0">
                <a:latin typeface="Helvetica"/>
                <a:cs typeface="Helvetica"/>
              </a:rPr>
              <a:t>; bless and do not curse. 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054007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628213"/>
            <a:ext cx="8737600" cy="5556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5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514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61266</TotalTime>
  <Words>61</Words>
  <Application>Microsoft Macintosh PowerPoint</Application>
  <PresentationFormat>On-screen Show (4:3)</PresentationFormat>
  <Paragraphs>22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Forgive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832</cp:revision>
  <cp:lastPrinted>2019-02-03T04:32:27Z</cp:lastPrinted>
  <dcterms:created xsi:type="dcterms:W3CDTF">2013-11-03T00:06:16Z</dcterms:created>
  <dcterms:modified xsi:type="dcterms:W3CDTF">2019-02-03T14:45:19Z</dcterms:modified>
</cp:coreProperties>
</file>