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59" autoAdjust="0"/>
  </p:normalViewPr>
  <p:slideViewPr>
    <p:cSldViewPr>
      <p:cViewPr varScale="1">
        <p:scale>
          <a:sx n="101" d="100"/>
          <a:sy n="101" d="100"/>
        </p:scale>
        <p:origin x="-18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5D960-9EF8-4C33-8798-712EE0C60556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4ACCB-790F-4C91-81DF-7073F10C7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4ACCB-790F-4C91-81DF-7073F10C75A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29E-DCDC-4185-919C-F7D1B42A2706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9E60-69D0-40B1-8624-ABC585C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29E-DCDC-4185-919C-F7D1B42A2706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9E60-69D0-40B1-8624-ABC585C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29E-DCDC-4185-919C-F7D1B42A2706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9E60-69D0-40B1-8624-ABC585C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29E-DCDC-4185-919C-F7D1B42A2706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9E60-69D0-40B1-8624-ABC585C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29E-DCDC-4185-919C-F7D1B42A2706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9E60-69D0-40B1-8624-ABC585C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29E-DCDC-4185-919C-F7D1B42A2706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9E60-69D0-40B1-8624-ABC585C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29E-DCDC-4185-919C-F7D1B42A2706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9E60-69D0-40B1-8624-ABC585C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29E-DCDC-4185-919C-F7D1B42A2706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9E60-69D0-40B1-8624-ABC585C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29E-DCDC-4185-919C-F7D1B42A2706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9E60-69D0-40B1-8624-ABC585C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29E-DCDC-4185-919C-F7D1B42A2706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9E60-69D0-40B1-8624-ABC585C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29E-DCDC-4185-919C-F7D1B42A2706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9E60-69D0-40B1-8624-ABC585C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BD29E-DCDC-4185-919C-F7D1B42A2706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C9E60-69D0-40B1-8624-ABC585C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33651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The Idiocy of Boasting in the Uncertain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sz="2600" b="1" u="sng" dirty="0" smtClean="0">
                <a:solidFill>
                  <a:schemeClr val="bg1"/>
                </a:solidFill>
              </a:rPr>
              <a:t>Jeremiah 9:24 (NIV)</a:t>
            </a:r>
          </a:p>
          <a:p>
            <a:pPr>
              <a:buNone/>
            </a:pPr>
            <a:r>
              <a:rPr lang="en-US" sz="2400" dirty="0">
                <a:solidFill>
                  <a:schemeClr val="bg1"/>
                </a:solidFill>
              </a:rPr>
              <a:t> but let him who boasts boast about this: that he understands and knows me, that I am the LORD, who exercises kindness, justice and righteousness on earth, for in these I delight," declares the LORD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600" b="1" u="sng" dirty="0" smtClean="0">
                <a:solidFill>
                  <a:schemeClr val="bg1"/>
                </a:solidFill>
              </a:rPr>
              <a:t>Galatians 6:14 (NIV)</a:t>
            </a:r>
          </a:p>
          <a:p>
            <a:pPr>
              <a:buNone/>
            </a:pPr>
            <a:r>
              <a:rPr lang="en-US" sz="2400" dirty="0">
                <a:solidFill>
                  <a:schemeClr val="bg1"/>
                </a:solidFill>
              </a:rPr>
              <a:t>  May I never boast except in the cross of our Lord Jesus Christ, through which the world has been crucified to me, and I to the world.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sz="2600" b="1" u="sng" dirty="0" smtClean="0">
                <a:solidFill>
                  <a:schemeClr val="bg1"/>
                </a:solidFill>
              </a:rPr>
              <a:t>James 4:6b (NIV)</a:t>
            </a:r>
          </a:p>
          <a:p>
            <a:pPr>
              <a:buNone/>
            </a:pPr>
            <a:r>
              <a:rPr lang="en-US" sz="2400" dirty="0">
                <a:solidFill>
                  <a:schemeClr val="bg1"/>
                </a:solidFill>
              </a:rPr>
              <a:t>That is why Scripture says: "God opposes the proud but gives grace to the humble."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sz="2600" b="1" u="sng" dirty="0" smtClean="0">
                <a:solidFill>
                  <a:schemeClr val="bg1"/>
                </a:solidFill>
              </a:rPr>
              <a:t>Hosea 13:3 (NIV)</a:t>
            </a:r>
          </a:p>
          <a:p>
            <a:pPr>
              <a:buNone/>
            </a:pPr>
            <a:r>
              <a:rPr lang="en-US" sz="2400" dirty="0">
                <a:solidFill>
                  <a:schemeClr val="bg1"/>
                </a:solidFill>
              </a:rPr>
              <a:t>Therefore they will be like the morning mist, like the early dew that disappears, like chaff swirling from a threshing floor, like smoke escaping through a window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sz="2600" b="1" u="sng" dirty="0" err="1" smtClean="0">
                <a:solidFill>
                  <a:schemeClr val="bg1"/>
                </a:solidFill>
              </a:rPr>
              <a:t>Prov</a:t>
            </a:r>
            <a:r>
              <a:rPr lang="en-US" sz="2600" b="1" u="sng" dirty="0" smtClean="0">
                <a:solidFill>
                  <a:schemeClr val="bg1"/>
                </a:solidFill>
              </a:rPr>
              <a:t> 27:1 (NIV)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Do not boast about tomorrow, for you do not know what a day may bring forth.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600" b="1" u="sng" dirty="0" smtClean="0">
                <a:solidFill>
                  <a:schemeClr val="bg1"/>
                </a:solidFill>
              </a:rPr>
              <a:t>Matt 8:2-3 (NIV)</a:t>
            </a:r>
          </a:p>
          <a:p>
            <a:pPr>
              <a:buNone/>
            </a:pPr>
            <a:r>
              <a:rPr lang="en-US" sz="2400" dirty="0">
                <a:solidFill>
                  <a:schemeClr val="bg1"/>
                </a:solidFill>
              </a:rPr>
              <a:t> A man with leprosy came and knelt before him and said, "Lord, </a:t>
            </a:r>
            <a:r>
              <a:rPr lang="en-US" sz="2400" u="sng" dirty="0">
                <a:solidFill>
                  <a:schemeClr val="bg1"/>
                </a:solidFill>
              </a:rPr>
              <a:t>if you are willing</a:t>
            </a:r>
            <a:r>
              <a:rPr lang="en-US" sz="2400" dirty="0">
                <a:solidFill>
                  <a:schemeClr val="bg1"/>
                </a:solidFill>
              </a:rPr>
              <a:t>, you can make me clean." 3 Jesus reached out his hand and touched the man. </a:t>
            </a:r>
            <a:r>
              <a:rPr lang="en-US" sz="2400" u="sng" dirty="0">
                <a:solidFill>
                  <a:schemeClr val="bg1"/>
                </a:solidFill>
              </a:rPr>
              <a:t>"I am willing,"</a:t>
            </a:r>
            <a:r>
              <a:rPr lang="en-US" sz="2400" dirty="0">
                <a:solidFill>
                  <a:schemeClr val="bg1"/>
                </a:solidFill>
              </a:rPr>
              <a:t> he said. "Be clean!"Immediately he was cured of his leprosy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600" b="1" u="sng" dirty="0" smtClean="0">
                <a:solidFill>
                  <a:schemeClr val="bg1"/>
                </a:solidFill>
              </a:rPr>
              <a:t>Acts 18:21 (NIV)</a:t>
            </a:r>
            <a:endParaRPr lang="en-US" sz="2600" b="1" u="sng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chemeClr val="bg1"/>
                </a:solidFill>
              </a:rPr>
              <a:t> But as he left, he promised, "I will come back </a:t>
            </a:r>
            <a:r>
              <a:rPr lang="en-US" sz="2400" u="sng" dirty="0">
                <a:solidFill>
                  <a:schemeClr val="bg1"/>
                </a:solidFill>
              </a:rPr>
              <a:t>if it is God's will."</a:t>
            </a:r>
            <a:r>
              <a:rPr lang="en-US" sz="2400" dirty="0">
                <a:solidFill>
                  <a:schemeClr val="bg1"/>
                </a:solidFill>
              </a:rPr>
              <a:t> Then he set sail from Ephesus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600" b="1" u="sng" dirty="0" smtClean="0">
                <a:solidFill>
                  <a:schemeClr val="bg1"/>
                </a:solidFill>
              </a:rPr>
              <a:t>1 </a:t>
            </a:r>
            <a:r>
              <a:rPr lang="en-US" sz="2600" b="1" u="sng" dirty="0" err="1" smtClean="0">
                <a:solidFill>
                  <a:schemeClr val="bg1"/>
                </a:solidFill>
              </a:rPr>
              <a:t>Cor</a:t>
            </a:r>
            <a:r>
              <a:rPr lang="en-US" sz="2600" b="1" u="sng" dirty="0" smtClean="0">
                <a:solidFill>
                  <a:schemeClr val="bg1"/>
                </a:solidFill>
              </a:rPr>
              <a:t> 4:19 (NIV)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But </a:t>
            </a:r>
            <a:r>
              <a:rPr lang="en-US" sz="2400" dirty="0">
                <a:solidFill>
                  <a:schemeClr val="bg1"/>
                </a:solidFill>
              </a:rPr>
              <a:t>I will come to you very soon,</a:t>
            </a:r>
            <a:r>
              <a:rPr lang="en-US" sz="2400" u="sng" dirty="0">
                <a:solidFill>
                  <a:schemeClr val="bg1"/>
                </a:solidFill>
              </a:rPr>
              <a:t> if the Lord is willing,</a:t>
            </a:r>
            <a:r>
              <a:rPr lang="en-US" sz="2400" dirty="0">
                <a:solidFill>
                  <a:schemeClr val="bg1"/>
                </a:solidFill>
              </a:rPr>
              <a:t> and then I will find out not only how these arrogant people are talking, but what power they have.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sz="2600" b="1" u="sng" dirty="0" err="1" smtClean="0">
                <a:solidFill>
                  <a:schemeClr val="bg1"/>
                </a:solidFill>
              </a:rPr>
              <a:t>Prov</a:t>
            </a:r>
            <a:r>
              <a:rPr lang="en-US" sz="2600" b="1" u="sng" dirty="0" smtClean="0">
                <a:solidFill>
                  <a:schemeClr val="bg1"/>
                </a:solidFill>
              </a:rPr>
              <a:t> 16:9 (NIV)</a:t>
            </a:r>
          </a:p>
          <a:p>
            <a:pPr>
              <a:buNone/>
            </a:pPr>
            <a:r>
              <a:rPr lang="en-US" sz="2400" dirty="0">
                <a:solidFill>
                  <a:schemeClr val="bg1"/>
                </a:solidFill>
              </a:rPr>
              <a:t> In his heart a man plans his course, but the LORD determines his steps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600" b="1" u="sng" dirty="0" err="1" smtClean="0">
                <a:solidFill>
                  <a:schemeClr val="bg1"/>
                </a:solidFill>
              </a:rPr>
              <a:t>Prov</a:t>
            </a:r>
            <a:r>
              <a:rPr lang="en-US" sz="2600" b="1" u="sng" dirty="0" smtClean="0">
                <a:solidFill>
                  <a:schemeClr val="bg1"/>
                </a:solidFill>
              </a:rPr>
              <a:t> 19:21 (NIV)</a:t>
            </a:r>
          </a:p>
          <a:p>
            <a:pPr>
              <a:buNone/>
            </a:pPr>
            <a:r>
              <a:rPr lang="en-US" sz="2400" dirty="0">
                <a:solidFill>
                  <a:schemeClr val="bg1"/>
                </a:solidFill>
              </a:rPr>
              <a:t>Many are the plans in a man's heart, but it is the LORD's purpose that prevails.</a:t>
            </a: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600" b="1" u="sng" dirty="0" err="1" smtClean="0">
                <a:solidFill>
                  <a:schemeClr val="bg1"/>
                </a:solidFill>
              </a:rPr>
              <a:t>Prov</a:t>
            </a:r>
            <a:r>
              <a:rPr lang="en-US" sz="2600" b="1" u="sng" dirty="0" smtClean="0">
                <a:solidFill>
                  <a:schemeClr val="bg1"/>
                </a:solidFill>
              </a:rPr>
              <a:t> 20:24 (NLT)</a:t>
            </a:r>
          </a:p>
          <a:p>
            <a:pPr>
              <a:buNone/>
            </a:pPr>
            <a:r>
              <a:rPr lang="en-US" sz="2400" dirty="0">
                <a:solidFill>
                  <a:schemeClr val="bg1"/>
                </a:solidFill>
              </a:rPr>
              <a:t>  How can we understand the road we travel? It is the LORD who directs our steps.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b="1" u="sng" dirty="0" smtClean="0">
                <a:solidFill>
                  <a:schemeClr val="bg1"/>
                </a:solidFill>
              </a:rPr>
              <a:t>Ps 37:23 (NIV)</a:t>
            </a:r>
          </a:p>
          <a:p>
            <a:pPr>
              <a:buNone/>
            </a:pPr>
            <a:r>
              <a:rPr lang="en-US" sz="2400" dirty="0">
                <a:solidFill>
                  <a:schemeClr val="bg1"/>
                </a:solidFill>
              </a:rPr>
              <a:t>  The steps of the godly are directed by the LORD. He delights in every detail of their lives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600" b="1" u="sng" dirty="0" err="1" smtClean="0">
                <a:solidFill>
                  <a:schemeClr val="bg1"/>
                </a:solidFill>
              </a:rPr>
              <a:t>Jer</a:t>
            </a:r>
            <a:r>
              <a:rPr lang="en-US" sz="2600" b="1" u="sng" dirty="0" smtClean="0">
                <a:solidFill>
                  <a:schemeClr val="bg1"/>
                </a:solidFill>
              </a:rPr>
              <a:t> 10:23 (NIV)</a:t>
            </a:r>
          </a:p>
          <a:p>
            <a:pPr>
              <a:buNone/>
            </a:pPr>
            <a:r>
              <a:rPr lang="en-US" sz="2400" dirty="0">
                <a:solidFill>
                  <a:schemeClr val="bg1"/>
                </a:solidFill>
              </a:rPr>
              <a:t>I know, LORD, that a person's life is not his own. No one is able to plan his own course.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80</Words>
  <Application>Microsoft Office PowerPoint</Application>
  <PresentationFormat>On-screen Show (4:3)</PresentationFormat>
  <Paragraphs>35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Idiocy of Boasting in the Uncertain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Dennis.chow</dc:creator>
  <cp:lastModifiedBy>Dennis.chow</cp:lastModifiedBy>
  <cp:revision>4</cp:revision>
  <dcterms:created xsi:type="dcterms:W3CDTF">2012-03-16T22:04:49Z</dcterms:created>
  <dcterms:modified xsi:type="dcterms:W3CDTF">2012-03-17T22:47:36Z</dcterms:modified>
</cp:coreProperties>
</file>