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31"/>
  </p:notesMasterIdLst>
  <p:sldIdLst>
    <p:sldId id="256" r:id="rId2"/>
    <p:sldId id="549" r:id="rId3"/>
    <p:sldId id="550" r:id="rId4"/>
    <p:sldId id="382" r:id="rId5"/>
    <p:sldId id="568" r:id="rId6"/>
    <p:sldId id="487" r:id="rId7"/>
    <p:sldId id="551" r:id="rId8"/>
    <p:sldId id="512" r:id="rId9"/>
    <p:sldId id="532" r:id="rId10"/>
    <p:sldId id="554" r:id="rId11"/>
    <p:sldId id="556" r:id="rId12"/>
    <p:sldId id="555" r:id="rId13"/>
    <p:sldId id="552" r:id="rId14"/>
    <p:sldId id="557" r:id="rId15"/>
    <p:sldId id="558" r:id="rId16"/>
    <p:sldId id="538" r:id="rId17"/>
    <p:sldId id="563" r:id="rId18"/>
    <p:sldId id="567" r:id="rId19"/>
    <p:sldId id="540" r:id="rId20"/>
    <p:sldId id="559" r:id="rId21"/>
    <p:sldId id="560" r:id="rId22"/>
    <p:sldId id="565" r:id="rId23"/>
    <p:sldId id="561" r:id="rId24"/>
    <p:sldId id="543" r:id="rId25"/>
    <p:sldId id="566" r:id="rId26"/>
    <p:sldId id="547" r:id="rId27"/>
    <p:sldId id="516" r:id="rId28"/>
    <p:sldId id="531" r:id="rId29"/>
    <p:sldId id="45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712" autoAdjust="0"/>
  </p:normalViewPr>
  <p:slideViewPr>
    <p:cSldViewPr snapToGrid="0" snapToObjects="1">
      <p:cViewPr>
        <p:scale>
          <a:sx n="100" d="100"/>
          <a:sy n="100" d="100"/>
        </p:scale>
        <p:origin x="-1008" y="-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FE64F-718D-834F-BDFC-B940820A2267}" type="datetimeFigureOut">
              <a:rPr lang="en-US" smtClean="0"/>
              <a:t>9/27/15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F823B-A632-F44F-9C36-9A3FD243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Sunday, September 27, 15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Sunday, September 27,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Sunday, September 27,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Sunday, September 27, 15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Sunday, September 27, 15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Sunday, September 27, 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Sunday, September 27, 15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Sunday, September 27, 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Sunday, September 27, 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Sunday, September 27, 15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Sunday, September 27, 15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Sunday, September 27, 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 smtClean="0"/>
              <a:t>Transformed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Luke the Disciple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1783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17" y="1778000"/>
            <a:ext cx="7871883" cy="28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14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9500" y="2372648"/>
            <a:ext cx="70739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Helvetica"/>
                <a:cs typeface="Helvetica"/>
              </a:rPr>
              <a:t>Now it is required that those who have been given a trust must prove faithful. </a:t>
            </a:r>
          </a:p>
          <a:p>
            <a:endParaRPr lang="en-US" sz="2600" dirty="0">
              <a:latin typeface="Helvetica"/>
              <a:cs typeface="Helvetica"/>
            </a:endParaRPr>
          </a:p>
          <a:p>
            <a:r>
              <a:rPr lang="en-US" sz="2600" dirty="0" smtClean="0">
                <a:latin typeface="Helvetica"/>
                <a:cs typeface="Helvetica"/>
              </a:rPr>
              <a:t>				1 Corinthians 4:2</a:t>
            </a:r>
          </a:p>
        </p:txBody>
      </p:sp>
    </p:spTree>
    <p:extLst>
      <p:ext uri="{BB962C8B-B14F-4D97-AF65-F5344CB8AC3E}">
        <p14:creationId xmlns:p14="http://schemas.microsoft.com/office/powerpoint/2010/main" val="3065836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136" y="1358898"/>
            <a:ext cx="6301863" cy="447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19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9500" y="2093248"/>
            <a:ext cx="70739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/>
                <a:cs typeface="Helvetica"/>
              </a:rPr>
              <a:t>"Luke is a historian of the first rank; not merely are his statements of fact trustworthy... [he] should be placed along with the very greatest of historians</a:t>
            </a:r>
            <a:r>
              <a:rPr lang="en-US" sz="2400" dirty="0" smtClean="0">
                <a:latin typeface="Helvetica"/>
                <a:cs typeface="Helvetica"/>
              </a:rPr>
              <a:t>.”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cs typeface="Helvetica"/>
              </a:rPr>
              <a:t>				Sir William Ramsay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				Archeologist</a:t>
            </a:r>
            <a:endParaRPr lang="en-US" sz="2600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45531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9500" y="2372648"/>
            <a:ext cx="70739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Helvetica"/>
                <a:cs typeface="Helvetica"/>
              </a:rPr>
              <a:t>You are a manager of the gifts God has given to you. They may be great or small in your eyes, but they matter to God</a:t>
            </a:r>
            <a:r>
              <a:rPr lang="en-US" sz="2600" dirty="0" smtClean="0">
                <a:latin typeface="Helvetica"/>
                <a:cs typeface="Helvetica"/>
              </a:rPr>
              <a:t>.</a:t>
            </a:r>
          </a:p>
          <a:p>
            <a:endParaRPr lang="en-US" sz="2600" dirty="0">
              <a:latin typeface="Helvetica"/>
              <a:cs typeface="Helvetica"/>
            </a:endParaRPr>
          </a:p>
          <a:p>
            <a:r>
              <a:rPr lang="en-US" sz="2600" dirty="0" smtClean="0">
                <a:latin typeface="Helvetica"/>
                <a:cs typeface="Helvetica"/>
              </a:rPr>
              <a:t>				Rick Warren</a:t>
            </a:r>
          </a:p>
        </p:txBody>
      </p:sp>
    </p:spTree>
    <p:extLst>
      <p:ext uri="{BB962C8B-B14F-4D97-AF65-F5344CB8AC3E}">
        <p14:creationId xmlns:p14="http://schemas.microsoft.com/office/powerpoint/2010/main" val="3339323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1700" y="2669113"/>
            <a:ext cx="6073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Edified the body through his vocation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70434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9500" y="2549079"/>
            <a:ext cx="70739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Helvetica"/>
                <a:cs typeface="Helvetica"/>
              </a:rPr>
              <a:t>Our dear friend Luke,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the doctor</a:t>
            </a:r>
            <a:r>
              <a:rPr lang="en-US" sz="2600" dirty="0">
                <a:latin typeface="Helvetica"/>
                <a:cs typeface="Helvetica"/>
              </a:rPr>
              <a:t>, and Demas send greetings.</a:t>
            </a:r>
          </a:p>
          <a:p>
            <a:r>
              <a:rPr lang="en-US" sz="2600" dirty="0" smtClean="0">
                <a:latin typeface="Helvetica"/>
                <a:cs typeface="Helvetica"/>
              </a:rPr>
              <a:t>				    </a:t>
            </a:r>
            <a:r>
              <a:rPr lang="en-US" sz="2600" dirty="0">
                <a:latin typeface="Helvetica"/>
                <a:cs typeface="Helvetica"/>
              </a:rPr>
              <a:t>Colossians 4:14</a:t>
            </a:r>
          </a:p>
        </p:txBody>
      </p:sp>
    </p:spTree>
    <p:extLst>
      <p:ext uri="{BB962C8B-B14F-4D97-AF65-F5344CB8AC3E}">
        <p14:creationId xmlns:p14="http://schemas.microsoft.com/office/powerpoint/2010/main" val="3895140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9500" y="2180779"/>
            <a:ext cx="70739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Helvetica"/>
                <a:cs typeface="Helvetica"/>
              </a:rPr>
              <a:t>Roman doctors had a </a:t>
            </a:r>
            <a:r>
              <a:rPr lang="en-US" sz="2600" dirty="0">
                <a:latin typeface="Helvetica"/>
                <a:cs typeface="Helvetica"/>
              </a:rPr>
              <a:t>knowledge of hundreds of herbal and other </a:t>
            </a:r>
            <a:r>
              <a:rPr lang="en-US" sz="2600" dirty="0" smtClean="0">
                <a:latin typeface="Helvetica"/>
                <a:cs typeface="Helvetica"/>
              </a:rPr>
              <a:t>medicines, and utilized a </a:t>
            </a:r>
            <a:r>
              <a:rPr lang="en-US" sz="2600" dirty="0">
                <a:latin typeface="Helvetica"/>
                <a:cs typeface="Helvetica"/>
              </a:rPr>
              <a:t>variety of surgical </a:t>
            </a:r>
            <a:r>
              <a:rPr lang="en-US" sz="2600" dirty="0" smtClean="0">
                <a:latin typeface="Helvetica"/>
                <a:cs typeface="Helvetica"/>
              </a:rPr>
              <a:t>procedures, which were </a:t>
            </a:r>
            <a:r>
              <a:rPr lang="en-US" sz="2600" dirty="0">
                <a:latin typeface="Helvetica"/>
                <a:cs typeface="Helvetica"/>
              </a:rPr>
              <a:t>carried out using </a:t>
            </a:r>
            <a:r>
              <a:rPr lang="en-US" sz="2600" dirty="0" smtClean="0">
                <a:latin typeface="Helvetica"/>
                <a:cs typeface="Helvetica"/>
              </a:rPr>
              <a:t>a variety of </a:t>
            </a:r>
            <a:r>
              <a:rPr lang="en-US" sz="2600" dirty="0">
                <a:latin typeface="Helvetica"/>
                <a:cs typeface="Helvetica"/>
              </a:rPr>
              <a:t>instruments including forceps, scalpels and catheters.</a:t>
            </a:r>
          </a:p>
        </p:txBody>
      </p:sp>
    </p:spTree>
    <p:extLst>
      <p:ext uri="{BB962C8B-B14F-4D97-AF65-F5344CB8AC3E}">
        <p14:creationId xmlns:p14="http://schemas.microsoft.com/office/powerpoint/2010/main" val="3383823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21" y="2120900"/>
            <a:ext cx="8131479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40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1242291"/>
            <a:ext cx="6019800" cy="465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19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870" y="1511300"/>
            <a:ext cx="6789530" cy="39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1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473200"/>
            <a:ext cx="69215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06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00" y="769718"/>
            <a:ext cx="6692899" cy="533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36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1283216"/>
            <a:ext cx="44577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26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1700" y="2669113"/>
            <a:ext cx="731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Encouraged coworkers through his presence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21831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235200"/>
            <a:ext cx="706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Demas</a:t>
            </a:r>
            <a:r>
              <a:rPr lang="en-US" sz="2400" dirty="0">
                <a:latin typeface="Helvetica"/>
                <a:cs typeface="Helvetica"/>
              </a:rPr>
              <a:t>, because he loved this world, has deserted me and has gone to Thessalonica. </a:t>
            </a:r>
            <a:r>
              <a:rPr lang="en-US" sz="2400" dirty="0" err="1">
                <a:latin typeface="Helvetica"/>
                <a:cs typeface="Helvetica"/>
              </a:rPr>
              <a:t>Crescens</a:t>
            </a:r>
            <a:r>
              <a:rPr lang="en-US" sz="2400" dirty="0">
                <a:latin typeface="Helvetica"/>
                <a:cs typeface="Helvetica"/>
              </a:rPr>
              <a:t> has gone to Galatia, and Titus to Dalmatia. </a:t>
            </a:r>
            <a:r>
              <a:rPr lang="en-US" sz="2400" dirty="0" smtClean="0">
                <a:latin typeface="Helvetica"/>
                <a:cs typeface="Helvetica"/>
              </a:rPr>
              <a:t>Only </a:t>
            </a:r>
            <a:r>
              <a:rPr lang="en-US" sz="2400" dirty="0">
                <a:latin typeface="Helvetica"/>
                <a:cs typeface="Helvetica"/>
              </a:rPr>
              <a:t>Luke is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with me</a:t>
            </a:r>
            <a:r>
              <a:rPr lang="en-US" sz="2400" dirty="0">
                <a:latin typeface="Helvetica"/>
                <a:cs typeface="Helvetica"/>
              </a:rPr>
              <a:t>. </a:t>
            </a:r>
            <a:endParaRPr lang="en-US" sz="2400" dirty="0" smtClean="0">
              <a:latin typeface="Helvetica"/>
              <a:cs typeface="Helvetica"/>
            </a:endParaRPr>
          </a:p>
          <a:p>
            <a:r>
              <a:rPr lang="en-US" sz="2400" dirty="0">
                <a:latin typeface="Helvetica"/>
                <a:cs typeface="Helvetica"/>
              </a:rPr>
              <a:t>	</a:t>
            </a:r>
            <a:r>
              <a:rPr lang="en-US" sz="2400" dirty="0" smtClean="0">
                <a:latin typeface="Helvetica"/>
                <a:cs typeface="Helvetica"/>
              </a:rPr>
              <a:t>			2 Timothy 4:10-11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99828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241300"/>
            <a:ext cx="63881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10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7112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47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838200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286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7900" y="2497435"/>
            <a:ext cx="7378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Faithfully serve the Lord through </a:t>
            </a:r>
            <a:r>
              <a:rPr lang="en-US" sz="2800" dirty="0" smtClean="0">
                <a:latin typeface="Helvetica"/>
                <a:cs typeface="Helvetica"/>
              </a:rPr>
              <a:t>your </a:t>
            </a:r>
            <a:r>
              <a:rPr lang="en-US" sz="2800" dirty="0" smtClean="0">
                <a:latin typeface="Helvetica"/>
                <a:cs typeface="Helvetica"/>
              </a:rPr>
              <a:t>ministry, </a:t>
            </a:r>
            <a:r>
              <a:rPr lang="en-US" sz="2800" dirty="0" smtClean="0">
                <a:latin typeface="Helvetica"/>
                <a:cs typeface="Helvetica"/>
              </a:rPr>
              <a:t>your </a:t>
            </a:r>
            <a:r>
              <a:rPr lang="en-US" sz="2800" dirty="0" smtClean="0">
                <a:latin typeface="Helvetica"/>
                <a:cs typeface="Helvetica"/>
              </a:rPr>
              <a:t>work and by encouraging each other.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37221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00" y="453972"/>
            <a:ext cx="4721860" cy="600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83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996" y="952498"/>
            <a:ext cx="6530604" cy="502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62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41400" y="2263795"/>
            <a:ext cx="68707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Helvetica"/>
                <a:cs typeface="Helvetica"/>
              </a:rPr>
              <a:t>For those God foreknew he also predestined to be conformed to the image of his </a:t>
            </a:r>
            <a:r>
              <a:rPr lang="en-US" sz="2600" dirty="0" smtClean="0">
                <a:latin typeface="Helvetica"/>
                <a:cs typeface="Helvetica"/>
              </a:rPr>
              <a:t>Son . . . </a:t>
            </a:r>
          </a:p>
          <a:p>
            <a:r>
              <a:rPr lang="en-US" sz="2600" dirty="0">
                <a:latin typeface="Helvetica"/>
                <a:cs typeface="Helvetica"/>
              </a:rPr>
              <a:t>	</a:t>
            </a:r>
            <a:r>
              <a:rPr lang="en-US" sz="2600" dirty="0" smtClean="0">
                <a:latin typeface="Helvetica"/>
                <a:cs typeface="Helvetica"/>
              </a:rPr>
              <a:t>			</a:t>
            </a:r>
          </a:p>
          <a:p>
            <a:r>
              <a:rPr lang="en-US" sz="2600" dirty="0">
                <a:latin typeface="Helvetica"/>
                <a:cs typeface="Helvetica"/>
              </a:rPr>
              <a:t>	</a:t>
            </a:r>
            <a:r>
              <a:rPr lang="en-US" sz="2600" dirty="0" smtClean="0">
                <a:latin typeface="Helvetica"/>
                <a:cs typeface="Helvetica"/>
              </a:rPr>
              <a:t>				Romans 8:29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59652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457" y="1320800"/>
            <a:ext cx="7007679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58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9500" y="2194848"/>
            <a:ext cx="70739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 smtClean="0">
                <a:latin typeface="Helvetica"/>
                <a:cs typeface="Helvetica"/>
              </a:rPr>
              <a:t>Epaphras</a:t>
            </a:r>
            <a:r>
              <a:rPr lang="en-US" sz="2600" dirty="0">
                <a:latin typeface="Helvetica"/>
                <a:cs typeface="Helvetica"/>
              </a:rPr>
              <a:t>, my fellow prisoner in Christ Jesus, sends you greetings. </a:t>
            </a:r>
            <a:r>
              <a:rPr lang="en-US" sz="2600" dirty="0" smtClean="0">
                <a:latin typeface="Helvetica"/>
                <a:cs typeface="Helvetica"/>
              </a:rPr>
              <a:t>And </a:t>
            </a:r>
            <a:r>
              <a:rPr lang="en-US" sz="2600" dirty="0">
                <a:latin typeface="Helvetica"/>
                <a:cs typeface="Helvetica"/>
              </a:rPr>
              <a:t>so do Mark, Aristarchus, Demas and Luke,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my fellow workers.</a:t>
            </a:r>
          </a:p>
          <a:p>
            <a:r>
              <a:rPr lang="en-US" sz="2600" dirty="0" smtClean="0">
                <a:latin typeface="Helvetica"/>
                <a:cs typeface="Helvetica"/>
              </a:rPr>
              <a:t>				    Philemon 1:23-24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3434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261" y="660400"/>
            <a:ext cx="425445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40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1700" y="2669113"/>
            <a:ext cx="69044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Blessed the church through his ministry</a:t>
            </a:r>
            <a:endParaRPr lang="en-US" sz="3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53685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9500" y="1089948"/>
            <a:ext cx="70739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>
                <a:latin typeface="Helvetica"/>
                <a:cs typeface="Helvetica"/>
              </a:rPr>
              <a:t>1</a:t>
            </a:r>
            <a:r>
              <a:rPr lang="en-US" sz="2400" dirty="0" smtClean="0">
                <a:latin typeface="Helvetica"/>
                <a:cs typeface="Helvetica"/>
              </a:rPr>
              <a:t> Many </a:t>
            </a:r>
            <a:r>
              <a:rPr lang="en-US" sz="2400" dirty="0">
                <a:latin typeface="Helvetica"/>
                <a:cs typeface="Helvetica"/>
              </a:rPr>
              <a:t>have undertaken to draw up an account of the things that have been fulfilled among us, </a:t>
            </a:r>
            <a:r>
              <a:rPr lang="en-US" sz="2400" baseline="30000" dirty="0">
                <a:latin typeface="Helvetica"/>
                <a:cs typeface="Helvetica"/>
              </a:rPr>
              <a:t>2</a:t>
            </a:r>
            <a:r>
              <a:rPr lang="en-US" sz="2400" dirty="0">
                <a:latin typeface="Helvetica"/>
                <a:cs typeface="Helvetica"/>
              </a:rPr>
              <a:t> just as they were handed down to us by those who from the first were eyewitnesses and servants of the word. </a:t>
            </a:r>
            <a:r>
              <a:rPr lang="en-US" sz="2400" baseline="30000" dirty="0">
                <a:latin typeface="Helvetica"/>
                <a:cs typeface="Helvetica"/>
              </a:rPr>
              <a:t>3</a:t>
            </a:r>
            <a:r>
              <a:rPr lang="en-US" sz="2400" dirty="0">
                <a:latin typeface="Helvetica"/>
                <a:cs typeface="Helvetica"/>
              </a:rPr>
              <a:t> With this in mind, since I myself have carefully investigated everything from the beginning, I too decided to write an orderly account for you, most excellent </a:t>
            </a:r>
            <a:r>
              <a:rPr lang="en-US" sz="2400" dirty="0" err="1">
                <a:latin typeface="Helvetica"/>
                <a:cs typeface="Helvetica"/>
              </a:rPr>
              <a:t>Theophilus</a:t>
            </a:r>
            <a:r>
              <a:rPr lang="en-US" sz="2400" dirty="0">
                <a:latin typeface="Helvetica"/>
                <a:cs typeface="Helvetica"/>
              </a:rPr>
              <a:t>, </a:t>
            </a:r>
            <a:r>
              <a:rPr lang="en-US" sz="2400" baseline="30000" dirty="0">
                <a:latin typeface="Helvetica"/>
                <a:cs typeface="Helvetica"/>
              </a:rPr>
              <a:t>4</a:t>
            </a:r>
            <a:r>
              <a:rPr lang="en-US" sz="2400" dirty="0">
                <a:latin typeface="Helvetica"/>
                <a:cs typeface="Helvetica"/>
              </a:rPr>
              <a:t> so that you may know the certainty of the things you have been taught.</a:t>
            </a:r>
          </a:p>
          <a:p>
            <a:endParaRPr lang="en-US" sz="2600" dirty="0" smtClean="0">
              <a:latin typeface="Helvetica"/>
              <a:cs typeface="Helvetica"/>
            </a:endParaRPr>
          </a:p>
          <a:p>
            <a:r>
              <a:rPr lang="en-US" sz="2600" dirty="0" smtClean="0">
                <a:latin typeface="Helvetica"/>
                <a:cs typeface="Helvetica"/>
              </a:rPr>
              <a:t>				    Luke 1:1-4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992896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46118</TotalTime>
  <Words>339</Words>
  <Application>Microsoft Macintosh PowerPoint</Application>
  <PresentationFormat>On-screen Show (4:3)</PresentationFormat>
  <Paragraphs>30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Elemental</vt:lpstr>
      <vt:lpstr>Transformed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</dc:title>
  <dc:creator>Tom Siwicki</dc:creator>
  <cp:lastModifiedBy>Tom Siwicki</cp:lastModifiedBy>
  <cp:revision>330</cp:revision>
  <dcterms:created xsi:type="dcterms:W3CDTF">2013-11-03T00:06:16Z</dcterms:created>
  <dcterms:modified xsi:type="dcterms:W3CDTF">2015-09-27T13:44:28Z</dcterms:modified>
</cp:coreProperties>
</file>