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1"/>
  </p:notesMasterIdLst>
  <p:sldIdLst>
    <p:sldId id="256" r:id="rId2"/>
    <p:sldId id="382" r:id="rId3"/>
    <p:sldId id="486" r:id="rId4"/>
    <p:sldId id="452" r:id="rId5"/>
    <p:sldId id="488" r:id="rId6"/>
    <p:sldId id="487" r:id="rId7"/>
    <p:sldId id="512" r:id="rId8"/>
    <p:sldId id="532" r:id="rId9"/>
    <p:sldId id="535" r:id="rId10"/>
    <p:sldId id="534" r:id="rId11"/>
    <p:sldId id="533" r:id="rId12"/>
    <p:sldId id="519" r:id="rId13"/>
    <p:sldId id="536" r:id="rId14"/>
    <p:sldId id="537" r:id="rId15"/>
    <p:sldId id="539" r:id="rId16"/>
    <p:sldId id="538" r:id="rId17"/>
    <p:sldId id="511" r:id="rId18"/>
    <p:sldId id="540" r:id="rId19"/>
    <p:sldId id="541" r:id="rId20"/>
    <p:sldId id="542" r:id="rId21"/>
    <p:sldId id="543" r:id="rId22"/>
    <p:sldId id="544" r:id="rId23"/>
    <p:sldId id="545" r:id="rId24"/>
    <p:sldId id="546" r:id="rId25"/>
    <p:sldId id="547" r:id="rId26"/>
    <p:sldId id="516" r:id="rId27"/>
    <p:sldId id="548" r:id="rId28"/>
    <p:sldId id="531" r:id="rId29"/>
    <p:sldId id="456"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204"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4610516-5C23-41EE-9B4D-8F67D2B00340}" type="datetimeFigureOut">
              <a:rPr lang="en-US"/>
              <a:pPr>
                <a:defRPr/>
              </a:pPr>
              <a:t>9/13/2015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7A3D492-1D0C-494F-AFC8-B02C9B5425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7"/>
          <p:cNvSpPr txBox="1"/>
          <p:nvPr/>
        </p:nvSpPr>
        <p:spPr>
          <a:xfrm>
            <a:off x="1828800" y="3159125"/>
            <a:ext cx="457200" cy="1035050"/>
          </a:xfrm>
          <a:prstGeom prst="rect">
            <a:avLst/>
          </a:prstGeom>
          <a:noFill/>
        </p:spPr>
        <p:txBody>
          <a:bodyPr lIns="0" tIns="9144" rIns="0" bIns="9144" anchor="ctr">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cs typeface="+mn-cs"/>
              </a:rPr>
              <a:t>{</a:t>
            </a:r>
            <a:endParaRPr lang="en-US" sz="6600" dirty="0">
              <a:effectLst>
                <a:outerShdw blurRad="38100" dist="38100" dir="2700000" algn="tl">
                  <a:srgbClr val="000000">
                    <a:alpha val="43137"/>
                  </a:srgbClr>
                </a:outerShdw>
              </a:effectLst>
              <a:latin typeface="+mn-lt"/>
              <a:cs typeface="+mn-cs"/>
            </a:endParaRP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14"/>
          <p:cNvSpPr>
            <a:spLocks noGrp="1"/>
          </p:cNvSpPr>
          <p:nvPr>
            <p:ph type="dt" sz="half" idx="10"/>
          </p:nvPr>
        </p:nvSpPr>
        <p:spPr/>
        <p:txBody>
          <a:bodyPr/>
          <a:lstStyle>
            <a:lvl1pPr>
              <a:defRPr/>
            </a:lvl1pPr>
          </a:lstStyle>
          <a:p>
            <a:pPr>
              <a:defRPr/>
            </a:pPr>
            <a:fld id="{65DC5DC9-A4B1-4D35-B1E4-9491DDFB9F40}" type="datetime2">
              <a:rPr lang="en-US"/>
              <a:pPr>
                <a:defRPr/>
              </a:pPr>
              <a:t>Sunday, September 13, 2015</a:t>
            </a:fld>
            <a:endParaRPr lang="en-US" dirty="0"/>
          </a:p>
        </p:txBody>
      </p:sp>
      <p:sp>
        <p:nvSpPr>
          <p:cNvPr id="6" name="Slide Number Placeholder 15"/>
          <p:cNvSpPr>
            <a:spLocks noGrp="1"/>
          </p:cNvSpPr>
          <p:nvPr>
            <p:ph type="sldNum" sz="quarter" idx="11"/>
          </p:nvPr>
        </p:nvSpPr>
        <p:spPr/>
        <p:txBody>
          <a:bodyPr/>
          <a:lstStyle>
            <a:lvl1pPr>
              <a:defRPr/>
            </a:lvl1pPr>
          </a:lstStyle>
          <a:p>
            <a:pPr>
              <a:defRPr/>
            </a:pPr>
            <a:fld id="{DE2A7312-2A40-457D-B9D8-BF506AC2FB3E}" type="slidenum">
              <a:rPr lang="en-US"/>
              <a:pPr>
                <a:defRPr/>
              </a:pPr>
              <a:t>‹#›</a:t>
            </a:fld>
            <a:endParaRPr lang="en-US" dirty="0"/>
          </a:p>
        </p:txBody>
      </p:sp>
      <p:sp>
        <p:nvSpPr>
          <p:cNvPr id="7"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A343F2-41EF-4222-935E-C15A41D29FFE}" type="datetime2">
              <a:rPr lang="en-US"/>
              <a:pPr>
                <a:defRPr/>
              </a:pPr>
              <a:t>Sunday, September 13,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CA7127-3ABA-412C-AAE3-6E692E89F3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3855BFD-D52C-4AC0-A300-1EC920178970}" type="datetime2">
              <a:rPr lang="en-US"/>
              <a:pPr>
                <a:defRPr/>
              </a:pPr>
              <a:t>Sunday, September 13,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842EE-AB73-4C22-B9BE-E29FD9AEA11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2D34ECBE-4E07-4C2F-9138-770766147E31}" type="datetime2">
              <a:rPr lang="en-US"/>
              <a:pPr>
                <a:defRPr/>
              </a:pPr>
              <a:t>Sunday, September 13,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9F2585-4BAD-479C-8FBD-8DF9B737AA0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7"/>
          <p:cNvSpPr txBox="1"/>
          <p:nvPr/>
        </p:nvSpPr>
        <p:spPr>
          <a:xfrm>
            <a:off x="4267200" y="4075113"/>
            <a:ext cx="457200" cy="1014412"/>
          </a:xfrm>
          <a:prstGeom prst="rect">
            <a:avLst/>
          </a:prstGeom>
          <a:noFill/>
        </p:spPr>
        <p:txBody>
          <a:bodyPr lIns="0" tIns="0" rIns="0" bIns="0">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cs typeface="+mn-cs"/>
              </a:rPr>
              <a:t>{</a:t>
            </a:r>
            <a:endParaRPr lang="en-US" sz="6600" dirty="0">
              <a:effectLst>
                <a:outerShdw blurRad="38100" dist="38100" dir="2700000" algn="tl">
                  <a:srgbClr val="000000">
                    <a:alpha val="43137"/>
                  </a:srgbClr>
                </a:outerShdw>
              </a:effectLst>
              <a:latin typeface="+mn-lt"/>
              <a:cs typeface="+mn-cs"/>
            </a:endParaRP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fld id="{A2660728-1A64-42E7-A1A7-88EFE39CEA29}" type="datetime2">
              <a:rPr lang="en-US"/>
              <a:pPr>
                <a:defRPr/>
              </a:pPr>
              <a:t>Sunday, September 13, 2015</a:t>
            </a:fld>
            <a:endParaRPr lang="en-US" dirty="0"/>
          </a:p>
        </p:txBody>
      </p:sp>
      <p:sp>
        <p:nvSpPr>
          <p:cNvPr id="7" name="Slide Number Placeholder 12"/>
          <p:cNvSpPr>
            <a:spLocks noGrp="1"/>
          </p:cNvSpPr>
          <p:nvPr>
            <p:ph type="sldNum" sz="quarter" idx="11"/>
          </p:nvPr>
        </p:nvSpPr>
        <p:spPr/>
        <p:txBody>
          <a:bodyPr/>
          <a:lstStyle>
            <a:lvl1pPr>
              <a:defRPr/>
            </a:lvl1pPr>
          </a:lstStyle>
          <a:p>
            <a:pPr>
              <a:defRPr/>
            </a:pPr>
            <a:fld id="{A8034BD8-A89D-41FE-9902-F9E61716C89E}" type="slidenum">
              <a:rPr lang="en-US"/>
              <a:pPr>
                <a:defRPr/>
              </a:pPr>
              <a:t>‹#›</a:t>
            </a:fld>
            <a:endParaRPr lang="en-US" dirty="0"/>
          </a:p>
        </p:txBody>
      </p:sp>
      <p:sp>
        <p:nvSpPr>
          <p:cNvPr id="8" name="Footer Placeholder 1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5"/>
          </p:nvPr>
        </p:nvSpPr>
        <p:spPr/>
        <p:txBody>
          <a:bodyPr/>
          <a:lstStyle>
            <a:lvl1pPr>
              <a:defRPr/>
            </a:lvl1pPr>
          </a:lstStyle>
          <a:p>
            <a:pPr>
              <a:defRPr/>
            </a:pPr>
            <a:fld id="{3B182BDB-363C-49EB-BF6A-FA024505AED7}" type="datetime2">
              <a:rPr lang="en-US"/>
              <a:pPr>
                <a:defRPr/>
              </a:pPr>
              <a:t>Sunday, September 13, 2015</a:t>
            </a:fld>
            <a:endParaRPr lang="en-US" dirty="0"/>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6C4258E2-943A-4BDA-9595-4586CB0A709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12"/>
          <p:cNvSpPr txBox="1"/>
          <p:nvPr/>
        </p:nvSpPr>
        <p:spPr>
          <a:xfrm>
            <a:off x="1057275"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endParaRPr lang="en-US" sz="6000" dirty="0">
              <a:effectLst>
                <a:outerShdw blurRad="38100" dist="38100" dir="2700000" algn="tl">
                  <a:srgbClr val="000000">
                    <a:alpha val="43137"/>
                  </a:srgbClr>
                </a:outerShdw>
              </a:effectLst>
              <a:latin typeface="+mn-lt"/>
              <a:cs typeface="+mn-cs"/>
            </a:endParaRPr>
          </a:p>
        </p:txBody>
      </p:sp>
      <p:sp>
        <p:nvSpPr>
          <p:cNvPr id="8" name="TextBox 17"/>
          <p:cNvSpPr txBox="1"/>
          <p:nvPr/>
        </p:nvSpPr>
        <p:spPr>
          <a:xfrm>
            <a:off x="4779963"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endParaRPr lang="en-US" sz="6000" dirty="0">
              <a:effectLst>
                <a:outerShdw blurRad="38100" dist="38100" dir="2700000" algn="tl">
                  <a:srgbClr val="000000">
                    <a:alpha val="43137"/>
                  </a:srgbClr>
                </a:outerShdw>
              </a:effectLst>
              <a:latin typeface="+mn-lt"/>
              <a:cs typeface="+mn-cs"/>
            </a:endParaRP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9" name="Date Placeholder 13"/>
          <p:cNvSpPr>
            <a:spLocks noGrp="1"/>
          </p:cNvSpPr>
          <p:nvPr>
            <p:ph type="dt" sz="half" idx="10"/>
          </p:nvPr>
        </p:nvSpPr>
        <p:spPr/>
        <p:txBody>
          <a:bodyPr/>
          <a:lstStyle>
            <a:lvl1pPr>
              <a:defRPr/>
            </a:lvl1pPr>
          </a:lstStyle>
          <a:p>
            <a:pPr>
              <a:defRPr/>
            </a:pPr>
            <a:fld id="{81915F1E-7623-43B6-B8E2-2071B1C35471}" type="datetime2">
              <a:rPr lang="en-US"/>
              <a:pPr>
                <a:defRPr/>
              </a:pPr>
              <a:t>Sunday, September 13, 2015</a:t>
            </a:fld>
            <a:endParaRPr lang="en-US" dirty="0"/>
          </a:p>
        </p:txBody>
      </p:sp>
      <p:sp>
        <p:nvSpPr>
          <p:cNvPr id="10" name="Slide Number Placeholder 14"/>
          <p:cNvSpPr>
            <a:spLocks noGrp="1"/>
          </p:cNvSpPr>
          <p:nvPr>
            <p:ph type="sldNum" sz="quarter" idx="11"/>
          </p:nvPr>
        </p:nvSpPr>
        <p:spPr/>
        <p:txBody>
          <a:bodyPr/>
          <a:lstStyle>
            <a:lvl1pPr>
              <a:defRPr/>
            </a:lvl1pPr>
          </a:lstStyle>
          <a:p>
            <a:pPr>
              <a:defRPr/>
            </a:pPr>
            <a:fld id="{BB9F1032-FAAB-4FC5-903B-590377674CA3}" type="slidenum">
              <a:rPr lang="en-US"/>
              <a:pPr>
                <a:defRPr/>
              </a:pPr>
              <a:t>‹#›</a:t>
            </a:fld>
            <a:endParaRPr lang="en-US" dirty="0"/>
          </a:p>
        </p:txBody>
      </p:sp>
      <p:sp>
        <p:nvSpPr>
          <p:cNvPr id="11" name="Footer Placeholder 1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CC168C1-F8D7-4657-A575-A1D3CA6FA9E2}" type="datetime2">
              <a:rPr lang="en-US"/>
              <a:pPr>
                <a:defRPr/>
              </a:pPr>
              <a:t>Sunday, September 13, 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A02BEE-90F3-4291-B76D-1AF2E4ADD65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5DCED2-11BF-4E30-8977-F1FF9BEC3C44}" type="datetime2">
              <a:rPr lang="en-US"/>
              <a:pPr>
                <a:defRPr/>
              </a:pPr>
              <a:t>Sunday, September 13, 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44DACE-F84F-493E-B909-D7E3C2A266A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p:nvPr/>
        </p:nvSpPr>
        <p:spPr>
          <a:xfrm>
            <a:off x="5329238" y="1774825"/>
            <a:ext cx="457200" cy="1230313"/>
          </a:xfrm>
          <a:prstGeom prst="rect">
            <a:avLst/>
          </a:prstGeom>
          <a:noFill/>
        </p:spPr>
        <p:txBody>
          <a:bodyPr lIns="0" tIns="0" rIns="0" bIns="0">
            <a:spAutoFit/>
          </a:bodyPr>
          <a:lstStyle/>
          <a:p>
            <a:pPr fontAlgn="auto">
              <a:spcBef>
                <a:spcPts val="0"/>
              </a:spcBef>
              <a:spcAft>
                <a:spcPts val="0"/>
              </a:spcAft>
              <a:defRPr/>
            </a:pPr>
            <a:r>
              <a:rPr lang="en-US" sz="8000" dirty="0">
                <a:effectLst>
                  <a:outerShdw blurRad="38100" dist="38100" dir="2700000" algn="tl">
                    <a:srgbClr val="000000">
                      <a:alpha val="43137"/>
                    </a:srgbClr>
                  </a:outerShdw>
                </a:effectLst>
                <a:latin typeface="+mn-lt"/>
                <a:cs typeface="+mn-cs"/>
              </a:rPr>
              <a:t>{</a:t>
            </a:r>
            <a:endParaRPr lang="en-US" sz="8000" dirty="0">
              <a:effectLst>
                <a:outerShdw blurRad="38100" dist="38100" dir="2700000" algn="tl">
                  <a:srgbClr val="000000">
                    <a:alpha val="43137"/>
                  </a:srgbClr>
                </a:outerShdw>
              </a:effectLst>
              <a:latin typeface="+mn-lt"/>
              <a:cs typeface="+mn-cs"/>
            </a:endParaRP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17"/>
          <p:cNvSpPr>
            <a:spLocks noGrp="1"/>
          </p:cNvSpPr>
          <p:nvPr>
            <p:ph type="title"/>
          </p:nvPr>
        </p:nvSpPr>
        <p:spPr/>
        <p:txBody>
          <a:bodyPr/>
          <a:lstStyle/>
          <a:p>
            <a:r>
              <a:rPr lang="en-US" smtClean="0"/>
              <a:t>Click to edit Master title style</a:t>
            </a:r>
            <a:endParaRPr lang="en-US" dirty="0"/>
          </a:p>
        </p:txBody>
      </p:sp>
      <p:sp>
        <p:nvSpPr>
          <p:cNvPr id="6" name="Date Placeholder 14"/>
          <p:cNvSpPr>
            <a:spLocks noGrp="1"/>
          </p:cNvSpPr>
          <p:nvPr>
            <p:ph type="dt" sz="half" idx="10"/>
          </p:nvPr>
        </p:nvSpPr>
        <p:spPr/>
        <p:txBody>
          <a:bodyPr/>
          <a:lstStyle>
            <a:lvl1pPr>
              <a:defRPr/>
            </a:lvl1pPr>
          </a:lstStyle>
          <a:p>
            <a:pPr>
              <a:defRPr/>
            </a:pPr>
            <a:fld id="{2D474F3C-AA6B-4349-A58F-9608BE7EFFD2}" type="datetime2">
              <a:rPr lang="en-US"/>
              <a:pPr>
                <a:defRPr/>
              </a:pPr>
              <a:t>Sunday, September 13, 2015</a:t>
            </a:fld>
            <a:endParaRPr lang="en-US" dirty="0"/>
          </a:p>
        </p:txBody>
      </p:sp>
      <p:sp>
        <p:nvSpPr>
          <p:cNvPr id="7" name="Slide Number Placeholder 15"/>
          <p:cNvSpPr>
            <a:spLocks noGrp="1"/>
          </p:cNvSpPr>
          <p:nvPr>
            <p:ph type="sldNum" sz="quarter" idx="11"/>
          </p:nvPr>
        </p:nvSpPr>
        <p:spPr/>
        <p:txBody>
          <a:bodyPr/>
          <a:lstStyle>
            <a:lvl1pPr>
              <a:defRPr/>
            </a:lvl1pPr>
          </a:lstStyle>
          <a:p>
            <a:pPr>
              <a:defRPr/>
            </a:pPr>
            <a:fld id="{9085B8E1-59E4-4F6E-8C36-A66E13820BD4}" type="slidenum">
              <a:rPr lang="en-US"/>
              <a:pPr>
                <a:defRPr/>
              </a:pPr>
              <a:t>‹#›</a:t>
            </a:fld>
            <a:endParaRPr lang="en-US" dirty="0"/>
          </a:p>
        </p:txBody>
      </p:sp>
      <p:sp>
        <p:nvSpPr>
          <p:cNvPr id="8"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8"/>
          <p:cNvSpPr txBox="1"/>
          <p:nvPr/>
        </p:nvSpPr>
        <p:spPr>
          <a:xfrm>
            <a:off x="2435225" y="3332163"/>
            <a:ext cx="457200" cy="922337"/>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endParaRPr lang="en-US" sz="6000" dirty="0">
              <a:effectLst>
                <a:outerShdw blurRad="38100" dist="38100" dir="2700000" algn="tl">
                  <a:srgbClr val="000000">
                    <a:alpha val="43137"/>
                  </a:srgbClr>
                </a:outerShdw>
              </a:effectLst>
              <a:latin typeface="+mn-lt"/>
              <a:cs typeface="+mn-cs"/>
            </a:endParaRP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6" name="Date Placeholder 12"/>
          <p:cNvSpPr>
            <a:spLocks noGrp="1"/>
          </p:cNvSpPr>
          <p:nvPr>
            <p:ph type="dt" sz="half" idx="10"/>
          </p:nvPr>
        </p:nvSpPr>
        <p:spPr/>
        <p:txBody>
          <a:bodyPr/>
          <a:lstStyle>
            <a:lvl1pPr>
              <a:defRPr/>
            </a:lvl1pPr>
          </a:lstStyle>
          <a:p>
            <a:pPr>
              <a:defRPr/>
            </a:pPr>
            <a:fld id="{098DD8B6-8AFE-460B-AB09-5A5412B18093}" type="datetime2">
              <a:rPr lang="en-US"/>
              <a:pPr>
                <a:defRPr/>
              </a:pPr>
              <a:t>Sunday, September 13, 2015</a:t>
            </a:fld>
            <a:endParaRPr lang="en-US" dirty="0"/>
          </a:p>
        </p:txBody>
      </p:sp>
      <p:sp>
        <p:nvSpPr>
          <p:cNvPr id="7" name="Slide Number Placeholder 13"/>
          <p:cNvSpPr>
            <a:spLocks noGrp="1"/>
          </p:cNvSpPr>
          <p:nvPr>
            <p:ph type="sldNum" sz="quarter" idx="11"/>
          </p:nvPr>
        </p:nvSpPr>
        <p:spPr/>
        <p:txBody>
          <a:bodyPr/>
          <a:lstStyle>
            <a:lvl1pPr>
              <a:defRPr/>
            </a:lvl1pPr>
          </a:lstStyle>
          <a:p>
            <a:pPr>
              <a:defRPr/>
            </a:pPr>
            <a:fld id="{D198B7A9-265D-43F8-96A5-E9E9D6CEE6A1}" type="slidenum">
              <a:rPr lang="en-US"/>
              <a:pPr>
                <a:defRPr/>
              </a:pPr>
              <a:t>‹#›</a:t>
            </a:fld>
            <a:endParaRPr lang="en-US" dirty="0"/>
          </a:p>
        </p:txBody>
      </p:sp>
      <p:sp>
        <p:nvSpPr>
          <p:cNvPr id="8" name="Footer Placeholder 14"/>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fontAlgn="auto">
              <a:spcBef>
                <a:spcPts val="0"/>
              </a:spcBef>
              <a:spcAft>
                <a:spcPts val="0"/>
              </a:spcAft>
              <a:defRPr sz="1100" smtClean="0">
                <a:solidFill>
                  <a:schemeClr val="tx1">
                    <a:alpha val="60000"/>
                  </a:schemeClr>
                </a:solidFill>
                <a:effectLst/>
                <a:latin typeface="+mn-lt"/>
                <a:cs typeface="+mn-cs"/>
              </a:defRPr>
            </a:lvl1pPr>
          </a:lstStyle>
          <a:p>
            <a:pPr>
              <a:defRPr/>
            </a:pPr>
            <a:fld id="{D3AB1547-7361-4D2A-91C1-EB078E5AC2DE}" type="datetime2">
              <a:rPr lang="en-US"/>
              <a:pPr>
                <a:defRPr/>
              </a:pPr>
              <a:t>Sunday, September 13, 2015</a:t>
            </a:fld>
            <a:endParaRPr lang="en-US" dirty="0"/>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fontAlgn="auto">
              <a:spcBef>
                <a:spcPts val="0"/>
              </a:spcBef>
              <a:spcAft>
                <a:spcPts val="0"/>
              </a:spcAft>
              <a:defRPr sz="1100" dirty="0">
                <a:solidFill>
                  <a:schemeClr val="tx1">
                    <a:alpha val="60000"/>
                  </a:schemeClr>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lIns="91440" tIns="45720" rIns="91440" bIns="9144" rtlCol="0" anchor="b"/>
          <a:lstStyle>
            <a:lvl1pPr algn="l" fontAlgn="auto">
              <a:spcBef>
                <a:spcPts val="0"/>
              </a:spcBef>
              <a:spcAft>
                <a:spcPts val="0"/>
              </a:spcAft>
              <a:defRPr sz="1600" smtClean="0">
                <a:solidFill>
                  <a:schemeClr val="tx1">
                    <a:alpha val="60000"/>
                  </a:schemeClr>
                </a:solidFill>
                <a:effectLst/>
                <a:latin typeface="+mn-lt"/>
                <a:cs typeface="+mn-cs"/>
              </a:defRPr>
            </a:lvl1pPr>
          </a:lstStyle>
          <a:p>
            <a:pPr>
              <a:defRPr/>
            </a:pPr>
            <a:fld id="{6DBB9F95-481D-4F7F-BA98-36F65DD99B7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72" r:id="rId1"/>
    <p:sldLayoutId id="2147483971" r:id="rId2"/>
    <p:sldLayoutId id="2147483973" r:id="rId3"/>
    <p:sldLayoutId id="2147483970" r:id="rId4"/>
    <p:sldLayoutId id="2147483974" r:id="rId5"/>
    <p:sldLayoutId id="2147483969" r:id="rId6"/>
    <p:sldLayoutId id="2147483968" r:id="rId7"/>
    <p:sldLayoutId id="2147483975" r:id="rId8"/>
    <p:sldLayoutId id="2147483976" r:id="rId9"/>
    <p:sldLayoutId id="2147483967" r:id="rId10"/>
    <p:sldLayoutId id="2147483966" r:id="rId11"/>
  </p:sldLayoutIdLst>
  <p:hf sldNum="0" hdr="0" ftr="0" dt="0"/>
  <p:txStyles>
    <p:titleStyle>
      <a:lvl1pPr algn="l" rtl="0" fontAlgn="base">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4900">
          <a:solidFill>
            <a:schemeClr val="tx1"/>
          </a:solidFill>
          <a:latin typeface="Palatino Linotype" pitchFamily="18" charset="0"/>
        </a:defRPr>
      </a:lvl2pPr>
      <a:lvl3pPr algn="l" rtl="0" fontAlgn="base">
        <a:spcBef>
          <a:spcPct val="0"/>
        </a:spcBef>
        <a:spcAft>
          <a:spcPct val="0"/>
        </a:spcAft>
        <a:defRPr sz="4900">
          <a:solidFill>
            <a:schemeClr val="tx1"/>
          </a:solidFill>
          <a:latin typeface="Palatino Linotype" pitchFamily="18" charset="0"/>
        </a:defRPr>
      </a:lvl3pPr>
      <a:lvl4pPr algn="l" rtl="0" fontAlgn="base">
        <a:spcBef>
          <a:spcPct val="0"/>
        </a:spcBef>
        <a:spcAft>
          <a:spcPct val="0"/>
        </a:spcAft>
        <a:defRPr sz="4900">
          <a:solidFill>
            <a:schemeClr val="tx1"/>
          </a:solidFill>
          <a:latin typeface="Palatino Linotype" pitchFamily="18" charset="0"/>
        </a:defRPr>
      </a:lvl4pPr>
      <a:lvl5pPr algn="l" rtl="0" fontAlgn="base">
        <a:spcBef>
          <a:spcPct val="0"/>
        </a:spcBef>
        <a:spcAft>
          <a:spcPct val="0"/>
        </a:spcAft>
        <a:defRPr sz="4900">
          <a:solidFill>
            <a:schemeClr val="tx1"/>
          </a:solidFill>
          <a:latin typeface="Palatino Linotyp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fontAlgn="base">
        <a:spcBef>
          <a:spcPct val="20000"/>
        </a:spcBef>
        <a:spcAft>
          <a:spcPct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fontAlgn="base">
        <a:spcBef>
          <a:spcPct val="20000"/>
        </a:spcBef>
        <a:spcAft>
          <a:spcPct val="0"/>
        </a:spcAft>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fontAlgn="base">
        <a:spcBef>
          <a:spcPct val="20000"/>
        </a:spcBef>
        <a:spcAft>
          <a:spcPct val="0"/>
        </a:spcAft>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fontAlgn="base">
        <a:spcBef>
          <a:spcPct val="20000"/>
        </a:spcBef>
        <a:spcAft>
          <a:spcPct val="0"/>
        </a:spcAft>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fontAlgn="base">
        <a:spcBef>
          <a:spcPct val="20000"/>
        </a:spcBef>
        <a:spcAft>
          <a:spcPct val="0"/>
        </a:spcAft>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875" y="1219200"/>
            <a:ext cx="7543800" cy="2152650"/>
          </a:xfrm>
        </p:spPr>
        <p:txBody>
          <a:bodyPr/>
          <a:lstStyle/>
          <a:p>
            <a:pPr fontAlgn="auto">
              <a:spcAft>
                <a:spcPts val="0"/>
              </a:spcAft>
              <a:defRPr/>
            </a:pPr>
            <a:r>
              <a:rPr lang="en-US" sz="4000" b="1" dirty="0" smtClean="0"/>
              <a:t>Transformed</a:t>
            </a:r>
            <a:endParaRPr lang="en-US" sz="4000" b="1" dirty="0"/>
          </a:p>
        </p:txBody>
      </p:sp>
      <p:sp>
        <p:nvSpPr>
          <p:cNvPr id="3" name="Subtitle 2"/>
          <p:cNvSpPr>
            <a:spLocks noGrp="1"/>
          </p:cNvSpPr>
          <p:nvPr>
            <p:ph type="subTitle" idx="1"/>
          </p:nvPr>
        </p:nvSpPr>
        <p:spPr>
          <a:xfrm>
            <a:off x="2133600" y="3375025"/>
            <a:ext cx="6172200" cy="685800"/>
          </a:xfrm>
        </p:spPr>
        <p:txBody>
          <a:bodyPr/>
          <a:lstStyle/>
          <a:p>
            <a:pPr fontAlgn="auto">
              <a:spcAft>
                <a:spcPts val="0"/>
              </a:spcAft>
              <a:defRPr/>
            </a:pPr>
            <a:r>
              <a:rPr lang="en-US" sz="3200" dirty="0" smtClean="0"/>
              <a:t>The Apostle Paul</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srcRect/>
          <a:stretch>
            <a:fillRect/>
          </a:stretch>
        </p:blipFill>
        <p:spPr bwMode="auto">
          <a:xfrm>
            <a:off x="1130300" y="911225"/>
            <a:ext cx="6946900" cy="52101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420813"/>
            <a:ext cx="7073900" cy="4064000"/>
          </a:xfrm>
          <a:prstGeom prst="rect">
            <a:avLst/>
          </a:prstGeom>
        </p:spPr>
        <p:txBody>
          <a:bodyPr>
            <a:spAutoFit/>
          </a:bodyPr>
          <a:lstStyle/>
          <a:p>
            <a:pPr marL="457200" indent="-457200">
              <a:spcAft>
                <a:spcPts val="900"/>
              </a:spcAft>
              <a:buFont typeface="Wingdings" pitchFamily="2" charset="2"/>
              <a:buChar char="§"/>
            </a:pPr>
            <a:r>
              <a:rPr lang="en-US" sz="2400">
                <a:latin typeface="Helvetica" pitchFamily="34" charset="0"/>
                <a:cs typeface="Helvetica" pitchFamily="34" charset="0"/>
              </a:rPr>
              <a:t>Circumcised on the eighth day, of the </a:t>
            </a:r>
          </a:p>
          <a:p>
            <a:pPr marL="457200" indent="-457200">
              <a:spcAft>
                <a:spcPts val="900"/>
              </a:spcAft>
              <a:buFont typeface="Wingdings" pitchFamily="2" charset="2"/>
              <a:buChar char="§"/>
            </a:pPr>
            <a:r>
              <a:rPr lang="en-US" sz="2400">
                <a:latin typeface="Helvetica" pitchFamily="34" charset="0"/>
                <a:cs typeface="Helvetica" pitchFamily="34" charset="0"/>
              </a:rPr>
              <a:t>people of Israel, of the </a:t>
            </a:r>
          </a:p>
          <a:p>
            <a:pPr marL="457200" indent="-457200">
              <a:spcAft>
                <a:spcPts val="900"/>
              </a:spcAft>
              <a:buFont typeface="Wingdings" pitchFamily="2" charset="2"/>
              <a:buChar char="§"/>
            </a:pPr>
            <a:r>
              <a:rPr lang="en-US" sz="2400">
                <a:latin typeface="Helvetica" pitchFamily="34" charset="0"/>
                <a:cs typeface="Helvetica" pitchFamily="34" charset="0"/>
              </a:rPr>
              <a:t>tribe of Benjamin, </a:t>
            </a:r>
          </a:p>
          <a:p>
            <a:pPr marL="457200" indent="-457200">
              <a:spcAft>
                <a:spcPts val="900"/>
              </a:spcAft>
              <a:buFont typeface="Wingdings" pitchFamily="2" charset="2"/>
              <a:buChar char="§"/>
            </a:pPr>
            <a:r>
              <a:rPr lang="en-US" sz="2400">
                <a:latin typeface="Helvetica" pitchFamily="34" charset="0"/>
                <a:cs typeface="Helvetica" pitchFamily="34" charset="0"/>
              </a:rPr>
              <a:t>a Hebrew of Hebrews; </a:t>
            </a:r>
          </a:p>
          <a:p>
            <a:pPr marL="457200" indent="-457200">
              <a:spcAft>
                <a:spcPts val="900"/>
              </a:spcAft>
              <a:buFont typeface="Wingdings" pitchFamily="2" charset="2"/>
              <a:buChar char="§"/>
            </a:pPr>
            <a:r>
              <a:rPr lang="en-US" sz="2400">
                <a:latin typeface="Helvetica" pitchFamily="34" charset="0"/>
                <a:cs typeface="Helvetica" pitchFamily="34" charset="0"/>
              </a:rPr>
              <a:t>in regard to the law, a Pharisee; as for</a:t>
            </a:r>
          </a:p>
          <a:p>
            <a:pPr marL="457200" indent="-457200">
              <a:spcAft>
                <a:spcPts val="900"/>
              </a:spcAft>
              <a:buFont typeface="Wingdings" pitchFamily="2" charset="2"/>
              <a:buChar char="§"/>
            </a:pPr>
            <a:r>
              <a:rPr lang="en-US" sz="2400">
                <a:latin typeface="Helvetica" pitchFamily="34" charset="0"/>
                <a:cs typeface="Helvetica" pitchFamily="34" charset="0"/>
              </a:rPr>
              <a:t>zeal, persecuting the church; as for</a:t>
            </a:r>
          </a:p>
          <a:p>
            <a:pPr marL="457200" indent="-457200">
              <a:buFont typeface="Wingdings" pitchFamily="2" charset="2"/>
              <a:buChar char="§"/>
            </a:pPr>
            <a:r>
              <a:rPr lang="en-US" sz="2400">
                <a:latin typeface="Helvetica" pitchFamily="34" charset="0"/>
                <a:cs typeface="Helvetica" pitchFamily="34" charset="0"/>
              </a:rPr>
              <a:t>righteousness based on the law, faultless.</a:t>
            </a:r>
          </a:p>
          <a:p>
            <a:pPr marL="457200" indent="-457200"/>
            <a:endParaRPr lang="en-US" sz="2400">
              <a:latin typeface="Helvetica" pitchFamily="34" charset="0"/>
              <a:cs typeface="Helvetica" pitchFamily="34" charset="0"/>
            </a:endParaRPr>
          </a:p>
          <a:p>
            <a:pPr marL="457200" indent="-457200"/>
            <a:r>
              <a:rPr lang="en-US" sz="2400">
                <a:latin typeface="Helvetica" pitchFamily="34" charset="0"/>
                <a:cs typeface="Helvetica" pitchFamily="34" charset="0"/>
              </a:rPr>
              <a:t>				    Philippians 3:5-6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2"/>
          <a:srcRect/>
          <a:stretch>
            <a:fillRect/>
          </a:stretch>
        </p:blipFill>
        <p:spPr bwMode="auto">
          <a:xfrm>
            <a:off x="660400" y="1270000"/>
            <a:ext cx="7924800" cy="44577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srcRect/>
          <a:stretch>
            <a:fillRect/>
          </a:stretch>
        </p:blipFill>
        <p:spPr bwMode="auto">
          <a:xfrm>
            <a:off x="1089025" y="1384300"/>
            <a:ext cx="6937375" cy="42164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0" y="1485900"/>
            <a:ext cx="2466975" cy="3970338"/>
          </a:xfrm>
          <a:prstGeom prst="rect">
            <a:avLst/>
          </a:prstGeom>
          <a:noFill/>
        </p:spPr>
        <p:txBody>
          <a:bodyPr wrap="none">
            <a:spAutoFit/>
          </a:bodyPr>
          <a:lstStyle/>
          <a:p>
            <a:pPr marL="457200" indent="-457200" fontAlgn="auto">
              <a:spcBef>
                <a:spcPts val="0"/>
              </a:spcBef>
              <a:spcAft>
                <a:spcPts val="0"/>
              </a:spcAft>
              <a:buFont typeface="Wingdings" charset="2"/>
              <a:buChar char="Ø"/>
              <a:defRPr/>
            </a:pPr>
            <a:r>
              <a:rPr lang="en-US" sz="2800" dirty="0">
                <a:latin typeface="Helvetica"/>
                <a:cs typeface="Helvetica"/>
              </a:rPr>
              <a:t>Person</a:t>
            </a:r>
          </a:p>
          <a:p>
            <a:pPr fontAlgn="auto">
              <a:spcBef>
                <a:spcPts val="0"/>
              </a:spcBef>
              <a:spcAft>
                <a:spcPts val="0"/>
              </a:spcAft>
              <a:defRPr/>
            </a:pPr>
            <a:endParaRPr lang="en-US" sz="2800" dirty="0">
              <a:latin typeface="Helvetica"/>
              <a:cs typeface="Helvetica"/>
            </a:endParaRPr>
          </a:p>
          <a:p>
            <a:pPr marL="457200" indent="-457200" fontAlgn="auto">
              <a:spcBef>
                <a:spcPts val="0"/>
              </a:spcBef>
              <a:spcAft>
                <a:spcPts val="0"/>
              </a:spcAft>
              <a:buFont typeface="Wingdings" charset="2"/>
              <a:buChar char="Ø"/>
              <a:defRPr/>
            </a:pPr>
            <a:r>
              <a:rPr lang="en-US" sz="2800" dirty="0">
                <a:latin typeface="Helvetica"/>
                <a:cs typeface="Helvetica"/>
              </a:rPr>
              <a:t>Possession</a:t>
            </a:r>
          </a:p>
          <a:p>
            <a:pPr fontAlgn="auto">
              <a:spcBef>
                <a:spcPts val="0"/>
              </a:spcBef>
              <a:spcAft>
                <a:spcPts val="0"/>
              </a:spcAft>
              <a:defRPr/>
            </a:pPr>
            <a:endParaRPr lang="en-US" sz="2800" dirty="0">
              <a:latin typeface="Helvetica"/>
              <a:cs typeface="Helvetica"/>
            </a:endParaRPr>
          </a:p>
          <a:p>
            <a:pPr marL="457200" indent="-457200" fontAlgn="auto">
              <a:spcBef>
                <a:spcPts val="0"/>
              </a:spcBef>
              <a:spcAft>
                <a:spcPts val="0"/>
              </a:spcAft>
              <a:buFont typeface="Wingdings" charset="2"/>
              <a:buChar char="Ø"/>
              <a:defRPr/>
            </a:pPr>
            <a:r>
              <a:rPr lang="en-US" sz="2800" dirty="0">
                <a:latin typeface="Helvetica"/>
                <a:cs typeface="Helvetica"/>
              </a:rPr>
              <a:t>Career</a:t>
            </a:r>
          </a:p>
          <a:p>
            <a:pPr fontAlgn="auto">
              <a:spcBef>
                <a:spcPts val="0"/>
              </a:spcBef>
              <a:spcAft>
                <a:spcPts val="0"/>
              </a:spcAft>
              <a:defRPr/>
            </a:pPr>
            <a:r>
              <a:rPr lang="en-US" sz="2800" dirty="0">
                <a:latin typeface="Helvetica"/>
                <a:cs typeface="Helvetica"/>
              </a:rPr>
              <a:t> </a:t>
            </a:r>
          </a:p>
          <a:p>
            <a:pPr marL="457200" indent="-457200" fontAlgn="auto">
              <a:spcBef>
                <a:spcPts val="0"/>
              </a:spcBef>
              <a:spcAft>
                <a:spcPts val="0"/>
              </a:spcAft>
              <a:buFont typeface="Wingdings" charset="2"/>
              <a:buChar char="Ø"/>
              <a:defRPr/>
            </a:pPr>
            <a:r>
              <a:rPr lang="en-US" sz="2800" dirty="0">
                <a:latin typeface="Helvetica"/>
                <a:cs typeface="Helvetica"/>
              </a:rPr>
              <a:t>Job</a:t>
            </a:r>
          </a:p>
          <a:p>
            <a:pPr fontAlgn="auto">
              <a:spcBef>
                <a:spcPts val="0"/>
              </a:spcBef>
              <a:spcAft>
                <a:spcPts val="0"/>
              </a:spcAft>
              <a:defRPr/>
            </a:pPr>
            <a:endParaRPr lang="en-US" sz="2800" dirty="0">
              <a:latin typeface="Helvetica"/>
              <a:cs typeface="Helvetica"/>
            </a:endParaRPr>
          </a:p>
          <a:p>
            <a:pPr marL="457200" indent="-457200" fontAlgn="auto">
              <a:spcBef>
                <a:spcPts val="0"/>
              </a:spcBef>
              <a:spcAft>
                <a:spcPts val="0"/>
              </a:spcAft>
              <a:buFont typeface="Wingdings" charset="2"/>
              <a:buChar char="Ø"/>
              <a:defRPr/>
            </a:pPr>
            <a:r>
              <a:rPr lang="en-US" sz="2800" dirty="0">
                <a:latin typeface="Helvetica"/>
                <a:cs typeface="Helvetica"/>
              </a:rPr>
              <a:t>Decision</a:t>
            </a:r>
            <a:endParaRPr lang="en-US" sz="2800" dirty="0">
              <a:latin typeface="Helvetica"/>
              <a:cs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1409700" y="2565400"/>
            <a:ext cx="5470525" cy="646113"/>
          </a:xfrm>
          <a:prstGeom prst="rect">
            <a:avLst/>
          </a:prstGeom>
          <a:noFill/>
          <a:ln w="9525">
            <a:noFill/>
            <a:miter lim="800000"/>
            <a:headEnd/>
            <a:tailEnd/>
          </a:ln>
        </p:spPr>
        <p:txBody>
          <a:bodyPr wrap="none">
            <a:spAutoFit/>
          </a:bodyPr>
          <a:lstStyle/>
          <a:p>
            <a:r>
              <a:rPr lang="en-US" sz="3600">
                <a:latin typeface="Helvetica" pitchFamily="34" charset="0"/>
                <a:cs typeface="Helvetica" pitchFamily="34" charset="0"/>
              </a:rPr>
              <a:t>Change in Circumstances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1079500" y="1903413"/>
            <a:ext cx="7073900" cy="3267075"/>
          </a:xfrm>
          <a:prstGeom prst="rect">
            <a:avLst/>
          </a:prstGeom>
          <a:noFill/>
          <a:ln w="9525">
            <a:noFill/>
            <a:miter lim="800000"/>
            <a:headEnd/>
            <a:tailEnd/>
          </a:ln>
        </p:spPr>
        <p:txBody>
          <a:bodyPr>
            <a:spAutoFit/>
          </a:bodyPr>
          <a:lstStyle/>
          <a:p>
            <a:r>
              <a:rPr lang="en-US" sz="2600">
                <a:latin typeface="Helvetica" pitchFamily="34" charset="0"/>
                <a:cs typeface="Helvetica" pitchFamily="34" charset="0"/>
              </a:rPr>
              <a:t>But whatever were gains to me I now consider loss for the sake of Christ. What is more, I consider everything a loss because of the surpassing worth of knowing Christ Jesus my Lord, </a:t>
            </a:r>
            <a:r>
              <a:rPr lang="en-US" sz="2600">
                <a:solidFill>
                  <a:srgbClr val="FFFF00"/>
                </a:solidFill>
                <a:latin typeface="Helvetica" pitchFamily="34" charset="0"/>
                <a:cs typeface="Helvetica" pitchFamily="34" charset="0"/>
              </a:rPr>
              <a:t>for whose sake I have lost all things</a:t>
            </a:r>
            <a:r>
              <a:rPr lang="en-US" sz="2600">
                <a:latin typeface="Helvetica" pitchFamily="34" charset="0"/>
                <a:cs typeface="Helvetica" pitchFamily="34" charset="0"/>
              </a:rPr>
              <a:t>. I consider them garbage, that I may gain Christ.</a:t>
            </a:r>
          </a:p>
          <a:p>
            <a:endParaRPr lang="en-US" sz="2600">
              <a:latin typeface="Helvetica" pitchFamily="34" charset="0"/>
              <a:cs typeface="Helvetica" pitchFamily="34" charset="0"/>
            </a:endParaRPr>
          </a:p>
          <a:p>
            <a:r>
              <a:rPr lang="en-US" sz="2600">
                <a:latin typeface="Helvetica" pitchFamily="34" charset="0"/>
                <a:cs typeface="Helvetica" pitchFamily="34" charset="0"/>
              </a:rPr>
              <a:t>				    Philippians 3:7-8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p:cNvPicPr>
          <p:nvPr/>
        </p:nvPicPr>
        <p:blipFill>
          <a:blip r:embed="rId2"/>
          <a:srcRect/>
          <a:stretch>
            <a:fillRect/>
          </a:stretch>
        </p:blipFill>
        <p:spPr bwMode="auto">
          <a:xfrm>
            <a:off x="1714500" y="857250"/>
            <a:ext cx="5930900" cy="53371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srcRect/>
          <a:stretch>
            <a:fillRect/>
          </a:stretch>
        </p:blipFill>
        <p:spPr bwMode="auto">
          <a:xfrm>
            <a:off x="1562100" y="1243013"/>
            <a:ext cx="6019800" cy="46513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2"/>
          <a:srcRect/>
          <a:stretch>
            <a:fillRect/>
          </a:stretch>
        </p:blipFill>
        <p:spPr bwMode="auto">
          <a:xfrm>
            <a:off x="1527175" y="635000"/>
            <a:ext cx="6042025" cy="5842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041400" y="2263775"/>
            <a:ext cx="6870700" cy="1692275"/>
          </a:xfrm>
          <a:prstGeom prst="rect">
            <a:avLst/>
          </a:prstGeom>
          <a:noFill/>
          <a:ln w="9525">
            <a:noFill/>
            <a:miter lim="800000"/>
            <a:headEnd/>
            <a:tailEnd/>
          </a:ln>
        </p:spPr>
        <p:txBody>
          <a:bodyPr>
            <a:spAutoFit/>
          </a:bodyPr>
          <a:lstStyle/>
          <a:p>
            <a:r>
              <a:rPr lang="en-US" sz="2600">
                <a:latin typeface="Helvetica" pitchFamily="34" charset="0"/>
                <a:cs typeface="Helvetica" pitchFamily="34" charset="0"/>
              </a:rPr>
              <a:t>For those God foreknew he also predestined to be conformed to the image of his Son . . . </a:t>
            </a:r>
          </a:p>
          <a:p>
            <a:r>
              <a:rPr lang="en-US" sz="2600">
                <a:latin typeface="Helvetica" pitchFamily="34" charset="0"/>
                <a:cs typeface="Helvetica" pitchFamily="34" charset="0"/>
              </a:rPr>
              <a:t>				</a:t>
            </a:r>
          </a:p>
          <a:p>
            <a:r>
              <a:rPr lang="en-US" sz="2600">
                <a:latin typeface="Helvetica" pitchFamily="34" charset="0"/>
                <a:cs typeface="Helvetica" pitchFamily="34" charset="0"/>
              </a:rPr>
              <a:t>					Romans 8:29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srcRect/>
          <a:stretch>
            <a:fillRect/>
          </a:stretch>
        </p:blipFill>
        <p:spPr bwMode="auto">
          <a:xfrm>
            <a:off x="609600" y="1358900"/>
            <a:ext cx="8178800" cy="40767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1104900" y="1778000"/>
            <a:ext cx="7061200" cy="3046413"/>
          </a:xfrm>
          <a:prstGeom prst="rect">
            <a:avLst/>
          </a:prstGeom>
          <a:noFill/>
          <a:ln w="9525">
            <a:noFill/>
            <a:miter lim="800000"/>
            <a:headEnd/>
            <a:tailEnd/>
          </a:ln>
        </p:spPr>
        <p:txBody>
          <a:bodyPr>
            <a:spAutoFit/>
          </a:bodyPr>
          <a:lstStyle/>
          <a:p>
            <a:r>
              <a:rPr lang="en-US" sz="2400">
                <a:latin typeface="Helvetica" pitchFamily="34" charset="0"/>
                <a:cs typeface="Helvetica" pitchFamily="34" charset="0"/>
              </a:rPr>
              <a:t>Will anti-gay Christians be politically and socially ostracized? I sure hope so. . . . To those who remain in the fringe minority stubbornly mired in hatred and the dark rationalizations of the past, please try to lose gracefully. You are not being exiled. The world is simply moving on without you.</a:t>
            </a:r>
          </a:p>
          <a:p>
            <a:r>
              <a:rPr lang="en-US" sz="2400">
                <a:latin typeface="Helvetica" pitchFamily="34" charset="0"/>
                <a:cs typeface="Helvetica" pitchFamily="34" charset="0"/>
              </a:rPr>
              <a:t> </a:t>
            </a:r>
          </a:p>
          <a:p>
            <a:r>
              <a:rPr lang="en-US" sz="2400">
                <a:latin typeface="Helvetica" pitchFamily="34" charset="0"/>
                <a:cs typeface="Helvetica" pitchFamily="34" charset="0"/>
              </a:rPr>
              <a:t>					Sally Kohn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a:stretch>
            <a:fillRect/>
          </a:stretch>
        </p:blipFill>
        <p:spPr bwMode="auto">
          <a:xfrm>
            <a:off x="825500" y="1333500"/>
            <a:ext cx="7480300" cy="4191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p:cNvSpPr txBox="1">
            <a:spLocks noChangeArrowheads="1"/>
          </p:cNvSpPr>
          <p:nvPr/>
        </p:nvSpPr>
        <p:spPr bwMode="auto">
          <a:xfrm>
            <a:off x="1409700" y="2565400"/>
            <a:ext cx="4213225" cy="646113"/>
          </a:xfrm>
          <a:prstGeom prst="rect">
            <a:avLst/>
          </a:prstGeom>
          <a:noFill/>
          <a:ln w="9525">
            <a:noFill/>
            <a:miter lim="800000"/>
            <a:headEnd/>
            <a:tailEnd/>
          </a:ln>
        </p:spPr>
        <p:txBody>
          <a:bodyPr wrap="none">
            <a:spAutoFit/>
          </a:bodyPr>
          <a:lstStyle/>
          <a:p>
            <a:r>
              <a:rPr lang="en-US" sz="3600">
                <a:latin typeface="Helvetica" pitchFamily="34" charset="0"/>
                <a:cs typeface="Helvetica" pitchFamily="34" charset="0"/>
              </a:rPr>
              <a:t>Change in Priorities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1079500" y="1903413"/>
            <a:ext cx="7073900" cy="3267075"/>
          </a:xfrm>
          <a:prstGeom prst="rect">
            <a:avLst/>
          </a:prstGeom>
          <a:noFill/>
          <a:ln w="9525">
            <a:noFill/>
            <a:miter lim="800000"/>
            <a:headEnd/>
            <a:tailEnd/>
          </a:ln>
        </p:spPr>
        <p:txBody>
          <a:bodyPr>
            <a:spAutoFit/>
          </a:bodyPr>
          <a:lstStyle/>
          <a:p>
            <a:r>
              <a:rPr lang="en-US" sz="2600">
                <a:latin typeface="Helvetica" pitchFamily="34" charset="0"/>
                <a:cs typeface="Helvetica" pitchFamily="34" charset="0"/>
              </a:rPr>
              <a:t>But whatever were gains to me I now consider loss for the sake of Christ. What is more, I consider everything a loss because of the </a:t>
            </a:r>
            <a:r>
              <a:rPr lang="en-US" sz="2600">
                <a:solidFill>
                  <a:srgbClr val="FFFF00"/>
                </a:solidFill>
                <a:latin typeface="Helvetica" pitchFamily="34" charset="0"/>
                <a:cs typeface="Helvetica" pitchFamily="34" charset="0"/>
              </a:rPr>
              <a:t>surpassing worth of knowing Christ </a:t>
            </a:r>
            <a:r>
              <a:rPr lang="en-US" sz="2600">
                <a:latin typeface="Helvetica" pitchFamily="34" charset="0"/>
                <a:cs typeface="Helvetica" pitchFamily="34" charset="0"/>
              </a:rPr>
              <a:t>Jesus my Lord, for whose sake I have lost all things</a:t>
            </a:r>
            <a:r>
              <a:rPr lang="en-US" sz="2600">
                <a:solidFill>
                  <a:srgbClr val="FFFF00"/>
                </a:solidFill>
                <a:latin typeface="Helvetica" pitchFamily="34" charset="0"/>
                <a:cs typeface="Helvetica" pitchFamily="34" charset="0"/>
              </a:rPr>
              <a:t>. I consider them garbage</a:t>
            </a:r>
            <a:r>
              <a:rPr lang="en-US" sz="2600">
                <a:latin typeface="Helvetica" pitchFamily="34" charset="0"/>
                <a:cs typeface="Helvetica" pitchFamily="34" charset="0"/>
              </a:rPr>
              <a:t>, that I may </a:t>
            </a:r>
            <a:r>
              <a:rPr lang="en-US" sz="2600">
                <a:solidFill>
                  <a:srgbClr val="FFFF00"/>
                </a:solidFill>
                <a:latin typeface="Helvetica" pitchFamily="34" charset="0"/>
                <a:cs typeface="Helvetica" pitchFamily="34" charset="0"/>
              </a:rPr>
              <a:t>gain Christ</a:t>
            </a:r>
            <a:r>
              <a:rPr lang="en-US" sz="2600">
                <a:latin typeface="Helvetica" pitchFamily="34" charset="0"/>
                <a:cs typeface="Helvetica" pitchFamily="34" charset="0"/>
              </a:rPr>
              <a:t>.</a:t>
            </a:r>
          </a:p>
          <a:p>
            <a:endParaRPr lang="en-US" sz="2600">
              <a:latin typeface="Helvetica" pitchFamily="34" charset="0"/>
              <a:cs typeface="Helvetica" pitchFamily="34" charset="0"/>
            </a:endParaRPr>
          </a:p>
          <a:p>
            <a:r>
              <a:rPr lang="en-US" sz="2600">
                <a:latin typeface="Helvetica" pitchFamily="34" charset="0"/>
                <a:cs typeface="Helvetica" pitchFamily="34" charset="0"/>
              </a:rPr>
              <a:t>				    Philippians 3:7-8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a:stretch>
            <a:fillRect/>
          </a:stretch>
        </p:blipFill>
        <p:spPr bwMode="auto">
          <a:xfrm>
            <a:off x="1892300" y="1163638"/>
            <a:ext cx="5626100" cy="438626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2"/>
          <a:srcRect/>
          <a:stretch>
            <a:fillRect/>
          </a:stretch>
        </p:blipFill>
        <p:spPr bwMode="auto">
          <a:xfrm>
            <a:off x="1084263" y="1485900"/>
            <a:ext cx="7259637" cy="4089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srcRect/>
          <a:stretch>
            <a:fillRect/>
          </a:stretch>
        </p:blipFill>
        <p:spPr bwMode="auto">
          <a:xfrm>
            <a:off x="979488" y="850900"/>
            <a:ext cx="7275512" cy="53403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1079500" y="1595438"/>
            <a:ext cx="7378700" cy="3878262"/>
          </a:xfrm>
          <a:prstGeom prst="rect">
            <a:avLst/>
          </a:prstGeom>
          <a:noFill/>
          <a:ln w="9525">
            <a:noFill/>
            <a:miter lim="800000"/>
            <a:headEnd/>
            <a:tailEnd/>
          </a:ln>
        </p:spPr>
        <p:txBody>
          <a:bodyPr>
            <a:spAutoFit/>
          </a:bodyPr>
          <a:lstStyle/>
          <a:p>
            <a:r>
              <a:rPr lang="en-US" sz="2800">
                <a:latin typeface="Helvetica" pitchFamily="34" charset="0"/>
                <a:cs typeface="Helvetica" pitchFamily="34" charset="0"/>
              </a:rPr>
              <a:t>“How can we turn our knowledge about God into knowledge of God? The rule for doing this is simple but demanding. It is that we turn each Truth that we learn about God into </a:t>
            </a:r>
          </a:p>
          <a:p>
            <a:r>
              <a:rPr lang="en-US" sz="2800">
                <a:latin typeface="Helvetica" pitchFamily="34" charset="0"/>
                <a:cs typeface="Helvetica" pitchFamily="34" charset="0"/>
              </a:rPr>
              <a:t>matter for meditation before God, leading to prayer and praise to God.” </a:t>
            </a:r>
          </a:p>
          <a:p>
            <a:r>
              <a:rPr lang="en-US" sz="2600">
                <a:latin typeface="Helvetica" pitchFamily="34" charset="0"/>
                <a:cs typeface="Helvetica" pitchFamily="34" charset="0"/>
              </a:rPr>
              <a:t> </a:t>
            </a:r>
          </a:p>
          <a:p>
            <a:endParaRPr lang="en-US" sz="2600">
              <a:latin typeface="Helvetica" pitchFamily="34" charset="0"/>
              <a:cs typeface="Helvetica" pitchFamily="34" charset="0"/>
            </a:endParaRPr>
          </a:p>
          <a:p>
            <a:r>
              <a:rPr lang="en-US" sz="2600">
                <a:latin typeface="Helvetica" pitchFamily="34" charset="0"/>
                <a:cs typeface="Helvetica" pitchFamily="34" charset="0"/>
              </a:rPr>
              <a:t>			   J.I. Packer, Knowing God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srcRect/>
          <a:stretch>
            <a:fillRect/>
          </a:stretch>
        </p:blipFill>
        <p:spPr bwMode="auto">
          <a:xfrm>
            <a:off x="936625" y="1257300"/>
            <a:ext cx="7458075" cy="46609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p:cNvPicPr>
          <p:nvPr/>
        </p:nvPicPr>
        <p:blipFill>
          <a:blip r:embed="rId2"/>
          <a:srcRect/>
          <a:stretch>
            <a:fillRect/>
          </a:stretch>
        </p:blipFill>
        <p:spPr bwMode="auto">
          <a:xfrm>
            <a:off x="1117600" y="901700"/>
            <a:ext cx="6959600" cy="5219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srcRect/>
          <a:stretch>
            <a:fillRect/>
          </a:stretch>
        </p:blipFill>
        <p:spPr bwMode="auto">
          <a:xfrm>
            <a:off x="936625" y="1384300"/>
            <a:ext cx="7229475" cy="406558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1724025" y="673100"/>
            <a:ext cx="5842000" cy="56769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1079500" y="1903413"/>
            <a:ext cx="7073900" cy="3267075"/>
          </a:xfrm>
          <a:prstGeom prst="rect">
            <a:avLst/>
          </a:prstGeom>
          <a:noFill/>
          <a:ln w="9525">
            <a:noFill/>
            <a:miter lim="800000"/>
            <a:headEnd/>
            <a:tailEnd/>
          </a:ln>
        </p:spPr>
        <p:txBody>
          <a:bodyPr>
            <a:spAutoFit/>
          </a:bodyPr>
          <a:lstStyle/>
          <a:p>
            <a:r>
              <a:rPr lang="en-US" sz="2600">
                <a:latin typeface="Helvetica" pitchFamily="34" charset="0"/>
                <a:cs typeface="Helvetica" pitchFamily="34" charset="0"/>
              </a:rPr>
              <a:t>But whatever were gains to me I now consider loss for the sake of Christ. What is more, I consider everything a loss because of the surpassing worth of knowing Christ Jesus my Lord, for whose sake I have lost all things. I consider them garbage, that I may gain Christ.</a:t>
            </a:r>
          </a:p>
          <a:p>
            <a:endParaRPr lang="en-US" sz="2600">
              <a:latin typeface="Helvetica" pitchFamily="34" charset="0"/>
              <a:cs typeface="Helvetica" pitchFamily="34" charset="0"/>
            </a:endParaRPr>
          </a:p>
          <a:p>
            <a:r>
              <a:rPr lang="en-US" sz="2600">
                <a:latin typeface="Helvetica" pitchFamily="34" charset="0"/>
                <a:cs typeface="Helvetica" pitchFamily="34" charset="0"/>
              </a:rPr>
              <a:t>				    Philippians 3:7-8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1409700" y="2565400"/>
            <a:ext cx="3795713" cy="646113"/>
          </a:xfrm>
          <a:prstGeom prst="rect">
            <a:avLst/>
          </a:prstGeom>
          <a:noFill/>
          <a:ln w="9525">
            <a:noFill/>
            <a:miter lim="800000"/>
            <a:headEnd/>
            <a:tailEnd/>
          </a:ln>
        </p:spPr>
        <p:txBody>
          <a:bodyPr wrap="none">
            <a:spAutoFit/>
          </a:bodyPr>
          <a:lstStyle/>
          <a:p>
            <a:r>
              <a:rPr lang="en-US" sz="3600">
                <a:latin typeface="Helvetica" pitchFamily="34" charset="0"/>
                <a:cs typeface="Helvetica" pitchFamily="34" charset="0"/>
              </a:rPr>
              <a:t>Change in Values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079500" y="1903413"/>
            <a:ext cx="7073900" cy="3267075"/>
          </a:xfrm>
          <a:prstGeom prst="rect">
            <a:avLst/>
          </a:prstGeom>
          <a:noFill/>
          <a:ln w="9525">
            <a:noFill/>
            <a:miter lim="800000"/>
            <a:headEnd/>
            <a:tailEnd/>
          </a:ln>
        </p:spPr>
        <p:txBody>
          <a:bodyPr>
            <a:spAutoFit/>
          </a:bodyPr>
          <a:lstStyle/>
          <a:p>
            <a:r>
              <a:rPr lang="en-US" sz="2600">
                <a:latin typeface="Helvetica" pitchFamily="34" charset="0"/>
                <a:cs typeface="Helvetica" pitchFamily="34" charset="0"/>
              </a:rPr>
              <a:t>But whatever were </a:t>
            </a:r>
            <a:r>
              <a:rPr lang="en-US" sz="2600">
                <a:solidFill>
                  <a:srgbClr val="FFFF00"/>
                </a:solidFill>
                <a:latin typeface="Helvetica" pitchFamily="34" charset="0"/>
                <a:cs typeface="Helvetica" pitchFamily="34" charset="0"/>
              </a:rPr>
              <a:t>gains</a:t>
            </a:r>
            <a:r>
              <a:rPr lang="en-US" sz="2600">
                <a:latin typeface="Helvetica" pitchFamily="34" charset="0"/>
                <a:cs typeface="Helvetica" pitchFamily="34" charset="0"/>
              </a:rPr>
              <a:t> to me I now </a:t>
            </a:r>
            <a:r>
              <a:rPr lang="en-US" sz="2600">
                <a:solidFill>
                  <a:srgbClr val="FFFF00"/>
                </a:solidFill>
                <a:latin typeface="Helvetica" pitchFamily="34" charset="0"/>
                <a:cs typeface="Helvetica" pitchFamily="34" charset="0"/>
              </a:rPr>
              <a:t>consider loss</a:t>
            </a:r>
            <a:r>
              <a:rPr lang="en-US" sz="2600">
                <a:latin typeface="Helvetica" pitchFamily="34" charset="0"/>
                <a:cs typeface="Helvetica" pitchFamily="34" charset="0"/>
              </a:rPr>
              <a:t> for the sake of Christ. What is more, I consider everything a loss because of the surpassing worth of knowing Christ Jesus my Lord, for whose sake I have lost all things. I consider them garbage, that I may gain Christ.</a:t>
            </a:r>
          </a:p>
          <a:p>
            <a:endParaRPr lang="en-US" sz="2600">
              <a:latin typeface="Helvetica" pitchFamily="34" charset="0"/>
              <a:cs typeface="Helvetica" pitchFamily="34" charset="0"/>
            </a:endParaRPr>
          </a:p>
          <a:p>
            <a:r>
              <a:rPr lang="en-US" sz="2600">
                <a:latin typeface="Helvetica" pitchFamily="34" charset="0"/>
                <a:cs typeface="Helvetica" pitchFamily="34" charset="0"/>
              </a:rPr>
              <a:t>				    Philippians 3:7-8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srcRect/>
          <a:stretch>
            <a:fillRect/>
          </a:stretch>
        </p:blipFill>
        <p:spPr bwMode="auto">
          <a:xfrm>
            <a:off x="928688" y="1193800"/>
            <a:ext cx="7478712" cy="48260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45096</TotalTime>
  <Words>391</Words>
  <Application>Microsoft Macintosh PowerPoint</Application>
  <PresentationFormat>On-screen Show (4:3)</PresentationFormat>
  <Paragraphs>46</Paragraphs>
  <Slides>29</Slides>
  <Notes>0</Notes>
  <HiddenSlides>0</HiddenSlides>
  <MMClips>0</MMClips>
  <ScaleCrop>false</ScaleCrop>
  <HeadingPairs>
    <vt:vector size="6" baseType="variant">
      <vt:variant>
        <vt:lpstr>Fonts Used</vt:lpstr>
      </vt:variant>
      <vt:variant>
        <vt:i4>5</vt:i4>
      </vt:variant>
      <vt:variant>
        <vt:lpstr>Design Template</vt:lpstr>
      </vt:variant>
      <vt:variant>
        <vt:i4>6</vt:i4>
      </vt:variant>
      <vt:variant>
        <vt:lpstr>Slide Titles</vt:lpstr>
      </vt:variant>
      <vt:variant>
        <vt:i4>29</vt:i4>
      </vt:variant>
    </vt:vector>
  </HeadingPairs>
  <TitlesOfParts>
    <vt:vector size="40" baseType="lpstr">
      <vt:lpstr>Palatino Linotype</vt:lpstr>
      <vt:lpstr>Arial</vt:lpstr>
      <vt:lpstr>Wingdings</vt:lpstr>
      <vt:lpstr>Calibri</vt:lpstr>
      <vt:lpstr>Helvetica</vt:lpstr>
      <vt:lpstr>Elemental</vt:lpstr>
      <vt:lpstr>Elemental</vt:lpstr>
      <vt:lpstr>Elemental</vt:lpstr>
      <vt:lpstr>Elemental</vt:lpstr>
      <vt:lpstr>Elemental</vt:lpstr>
      <vt:lpstr>Elemental</vt:lpstr>
      <vt:lpstr>Transformed</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User 1</cp:lastModifiedBy>
  <cp:revision>305</cp:revision>
  <dcterms:created xsi:type="dcterms:W3CDTF">2013-11-03T00:06:16Z</dcterms:created>
  <dcterms:modified xsi:type="dcterms:W3CDTF">2015-09-13T23:15:27Z</dcterms:modified>
</cp:coreProperties>
</file>