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5"/>
  </p:notesMasterIdLst>
  <p:sldIdLst>
    <p:sldId id="256" r:id="rId2"/>
    <p:sldId id="382" r:id="rId3"/>
    <p:sldId id="486" r:id="rId4"/>
    <p:sldId id="452" r:id="rId5"/>
    <p:sldId id="488" r:id="rId6"/>
    <p:sldId id="487" r:id="rId7"/>
    <p:sldId id="506" r:id="rId8"/>
    <p:sldId id="508" r:id="rId9"/>
    <p:sldId id="507" r:id="rId10"/>
    <p:sldId id="512" r:id="rId11"/>
    <p:sldId id="517" r:id="rId12"/>
    <p:sldId id="510" r:id="rId13"/>
    <p:sldId id="519" r:id="rId14"/>
    <p:sldId id="518" r:id="rId15"/>
    <p:sldId id="511" r:id="rId16"/>
    <p:sldId id="513" r:id="rId17"/>
    <p:sldId id="515" r:id="rId18"/>
    <p:sldId id="516" r:id="rId19"/>
    <p:sldId id="520" r:id="rId20"/>
    <p:sldId id="521" r:id="rId21"/>
    <p:sldId id="509" r:id="rId22"/>
    <p:sldId id="514" r:id="rId23"/>
    <p:sldId id="522" r:id="rId24"/>
    <p:sldId id="523" r:id="rId25"/>
    <p:sldId id="524" r:id="rId26"/>
    <p:sldId id="525" r:id="rId27"/>
    <p:sldId id="526" r:id="rId28"/>
    <p:sldId id="529" r:id="rId29"/>
    <p:sldId id="527" r:id="rId30"/>
    <p:sldId id="530" r:id="rId31"/>
    <p:sldId id="528" r:id="rId32"/>
    <p:sldId id="531" r:id="rId33"/>
    <p:sldId id="45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8/29/15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August 29,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August 29,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August 29,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Conformed to Christ’s Image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View from the Tree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564824"/>
            <a:ext cx="4975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God Loves Everyone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368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500" y="1496348"/>
            <a:ext cx="7073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latin typeface="Helvetica"/>
                <a:cs typeface="Helvetica"/>
              </a:rPr>
              <a:t>1</a:t>
            </a:r>
            <a:r>
              <a:rPr lang="en-US" sz="2600" dirty="0" smtClean="0">
                <a:latin typeface="Helvetica"/>
                <a:cs typeface="Helvetica"/>
              </a:rPr>
              <a:t>Jesus </a:t>
            </a:r>
            <a:r>
              <a:rPr lang="en-US" sz="2600" dirty="0">
                <a:latin typeface="Helvetica"/>
                <a:cs typeface="Helvetica"/>
              </a:rPr>
              <a:t>entered Jericho and was passing through. </a:t>
            </a:r>
            <a:r>
              <a:rPr lang="en-US" sz="2600" b="1" baseline="30000" dirty="0">
                <a:latin typeface="Helvetica"/>
                <a:cs typeface="Helvetica"/>
              </a:rPr>
              <a:t>2 </a:t>
            </a:r>
            <a:r>
              <a:rPr lang="en-US" sz="2600" dirty="0">
                <a:latin typeface="Helvetica"/>
                <a:cs typeface="Helvetica"/>
              </a:rPr>
              <a:t>A man was there by the name of </a:t>
            </a:r>
            <a:r>
              <a:rPr lang="en-US" sz="2600" dirty="0" err="1">
                <a:latin typeface="Helvetica"/>
                <a:cs typeface="Helvetica"/>
              </a:rPr>
              <a:t>Zacchaeus</a:t>
            </a:r>
            <a:r>
              <a:rPr lang="en-US" sz="2600" dirty="0">
                <a:latin typeface="Helvetica"/>
                <a:cs typeface="Helvetica"/>
              </a:rPr>
              <a:t>; he was a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chief tax collector and was wealthy</a:t>
            </a:r>
            <a:r>
              <a:rPr lang="en-US" sz="2600" dirty="0">
                <a:latin typeface="Helvetica"/>
                <a:cs typeface="Helvetica"/>
              </a:rPr>
              <a:t>. </a:t>
            </a:r>
            <a:r>
              <a:rPr lang="en-US" sz="2600" b="1" baseline="30000" dirty="0">
                <a:latin typeface="Helvetica"/>
                <a:cs typeface="Helvetica"/>
              </a:rPr>
              <a:t>3 </a:t>
            </a:r>
            <a:r>
              <a:rPr lang="en-US" sz="2600" dirty="0">
                <a:latin typeface="Helvetica"/>
                <a:cs typeface="Helvetica"/>
              </a:rPr>
              <a:t>He wanted to see who Jesus was, but because he was short he could not see over the crowd. </a:t>
            </a:r>
            <a:r>
              <a:rPr lang="en-US" sz="2600" b="1" baseline="30000" dirty="0">
                <a:latin typeface="Helvetica"/>
                <a:cs typeface="Helvetica"/>
              </a:rPr>
              <a:t>4 </a:t>
            </a:r>
            <a:r>
              <a:rPr lang="en-US" sz="2600" dirty="0">
                <a:latin typeface="Helvetica"/>
                <a:cs typeface="Helvetica"/>
              </a:rPr>
              <a:t>So he ran ahead and climbed a sycamore-fig tree to see him, since Jesus was coming that way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4100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75" y="901700"/>
            <a:ext cx="6333425" cy="49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26482"/>
            <a:ext cx="7124700" cy="47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29352"/>
            <a:ext cx="68199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latin typeface="Helvetica"/>
                <a:cs typeface="Helvetica"/>
              </a:rPr>
              <a:t>5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When Jesus reached the spot, he looked up and said to him, “</a:t>
            </a:r>
            <a:r>
              <a:rPr lang="en-US" sz="2600" dirty="0" err="1">
                <a:latin typeface="Helvetica"/>
                <a:cs typeface="Helvetica"/>
              </a:rPr>
              <a:t>Zacchaeus</a:t>
            </a:r>
            <a:r>
              <a:rPr lang="en-US" sz="2600" dirty="0">
                <a:latin typeface="Helvetica"/>
                <a:cs typeface="Helvetica"/>
              </a:rPr>
              <a:t>, come down immediately. I must stay at your house today.” </a:t>
            </a:r>
            <a:r>
              <a:rPr lang="en-US" sz="2600" b="1" baseline="30000" dirty="0">
                <a:latin typeface="Helvetica"/>
                <a:cs typeface="Helvetica"/>
              </a:rPr>
              <a:t>6 </a:t>
            </a:r>
            <a:r>
              <a:rPr lang="en-US" sz="2600" dirty="0">
                <a:latin typeface="Helvetica"/>
                <a:cs typeface="Helvetica"/>
              </a:rPr>
              <a:t>So he came down at once and welcomed him gladly</a:t>
            </a:r>
            <a:r>
              <a:rPr lang="en-US" sz="2600" dirty="0" smtClean="0">
                <a:latin typeface="Helvetica"/>
                <a:cs typeface="Helvetica"/>
              </a:rPr>
              <a:t>. </a:t>
            </a:r>
            <a:r>
              <a:rPr lang="en-US" sz="2600" b="1" baseline="30000" dirty="0" smtClean="0">
                <a:latin typeface="Helvetica"/>
                <a:cs typeface="Helvetica"/>
              </a:rPr>
              <a:t>7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All the people saw this and began to mutter, “He has gone to be the guest of a sinner.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”</a:t>
            </a:r>
            <a:endParaRPr lang="en-US" sz="26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3108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37" y="1270000"/>
            <a:ext cx="4517162" cy="46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5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564824"/>
            <a:ext cx="446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God Seeks Us Out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499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56" y="1879600"/>
            <a:ext cx="7307862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0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175382"/>
            <a:ext cx="6286500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2416752"/>
            <a:ext cx="68199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latin typeface="Helvetica"/>
                <a:cs typeface="Helvetica"/>
              </a:rPr>
              <a:t>5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When Jesus reached the spot, he looked up and said to him, “</a:t>
            </a:r>
            <a:r>
              <a:rPr lang="en-US" sz="2600" dirty="0" err="1">
                <a:solidFill>
                  <a:srgbClr val="FFFF00"/>
                </a:solidFill>
                <a:latin typeface="Helvetica"/>
                <a:cs typeface="Helvetica"/>
              </a:rPr>
              <a:t>Zacchaeus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, come down immediately</a:t>
            </a:r>
            <a:r>
              <a:rPr lang="en-US" sz="2600" dirty="0">
                <a:latin typeface="Helvetica"/>
                <a:cs typeface="Helvetica"/>
              </a:rPr>
              <a:t>.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 must stay </a:t>
            </a:r>
            <a:r>
              <a:rPr lang="en-US" sz="2600" dirty="0">
                <a:latin typeface="Helvetica"/>
                <a:cs typeface="Helvetica"/>
              </a:rPr>
              <a:t>at your house today.” </a:t>
            </a:r>
            <a:r>
              <a:rPr lang="en-US" sz="2600" b="1" baseline="30000" dirty="0">
                <a:latin typeface="Helvetica"/>
                <a:cs typeface="Helvetica"/>
              </a:rPr>
              <a:t>6 </a:t>
            </a:r>
            <a:r>
              <a:rPr lang="en-US" sz="2600" dirty="0">
                <a:latin typeface="Helvetica"/>
                <a:cs typeface="Helvetica"/>
              </a:rPr>
              <a:t>So he came down at once and welcomed him gladly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5668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400" y="2263795"/>
            <a:ext cx="6870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For those God foreknew he also predestined to be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conformed to the image of his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Son </a:t>
            </a:r>
            <a:r>
              <a:rPr lang="en-US" sz="2600" dirty="0" smtClean="0">
                <a:latin typeface="Helvetica"/>
                <a:cs typeface="Helvetica"/>
              </a:rPr>
              <a:t>. . . 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	Romans 8:29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965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1333499"/>
            <a:ext cx="7446433" cy="41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415256"/>
            <a:ext cx="8140700" cy="45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564824"/>
            <a:ext cx="4690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God Brings Change</a:t>
            </a:r>
          </a:p>
        </p:txBody>
      </p:sp>
    </p:spTree>
    <p:extLst>
      <p:ext uri="{BB962C8B-B14F-4D97-AF65-F5344CB8AC3E}">
        <p14:creationId xmlns:p14="http://schemas.microsoft.com/office/powerpoint/2010/main" val="837378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2142510"/>
            <a:ext cx="7188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8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But </a:t>
            </a:r>
            <a:r>
              <a:rPr lang="en-US" sz="2600" dirty="0" err="1">
                <a:latin typeface="Helvetica"/>
                <a:cs typeface="Helvetica"/>
              </a:rPr>
              <a:t>Zacchaeus</a:t>
            </a:r>
            <a:r>
              <a:rPr lang="en-US" sz="2600" dirty="0">
                <a:latin typeface="Helvetica"/>
                <a:cs typeface="Helvetica"/>
              </a:rPr>
              <a:t> stood up and said to the Lord, “Look, Lord! Here and now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 give </a:t>
            </a:r>
            <a:r>
              <a:rPr lang="en-US" sz="2600" dirty="0">
                <a:latin typeface="Helvetica"/>
                <a:cs typeface="Helvetica"/>
              </a:rPr>
              <a:t>half of my possessions to the poor, and if I have cheated anybody out of anything,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 will pay </a:t>
            </a:r>
            <a:r>
              <a:rPr lang="en-US" sz="2600" dirty="0">
                <a:latin typeface="Helvetica"/>
                <a:cs typeface="Helvetica"/>
              </a:rPr>
              <a:t>back four times the amount.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78347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2142510"/>
            <a:ext cx="7188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8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But </a:t>
            </a:r>
            <a:r>
              <a:rPr lang="en-US" sz="2600" dirty="0" err="1">
                <a:latin typeface="Helvetica"/>
                <a:cs typeface="Helvetica"/>
              </a:rPr>
              <a:t>Zacchaeus</a:t>
            </a:r>
            <a:r>
              <a:rPr lang="en-US" sz="2600" dirty="0">
                <a:latin typeface="Helvetica"/>
                <a:cs typeface="Helvetica"/>
              </a:rPr>
              <a:t> stood up and said to the Lord, “Look, Lord! Here and now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 give </a:t>
            </a:r>
            <a:r>
              <a:rPr lang="en-US" sz="2600" dirty="0">
                <a:latin typeface="Helvetica"/>
                <a:cs typeface="Helvetica"/>
              </a:rPr>
              <a:t>half of my possessions to the poor, and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if I have cheated anybody</a:t>
            </a:r>
            <a:r>
              <a:rPr lang="en-US" sz="2600" dirty="0">
                <a:latin typeface="Helvetica"/>
                <a:cs typeface="Helvetica"/>
              </a:rPr>
              <a:t> out of anything,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I will pay </a:t>
            </a:r>
            <a:r>
              <a:rPr lang="en-US" sz="2600" dirty="0">
                <a:latin typeface="Helvetica"/>
                <a:cs typeface="Helvetica"/>
              </a:rPr>
              <a:t>back four times the amount.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497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321927"/>
            <a:ext cx="5816600" cy="43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6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968500"/>
            <a:ext cx="78740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16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564824"/>
            <a:ext cx="1938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Helvetica"/>
                <a:cs typeface="Helvetica"/>
              </a:rPr>
              <a:t>Seek</a:t>
            </a:r>
          </a:p>
        </p:txBody>
      </p:sp>
    </p:spTree>
    <p:extLst>
      <p:ext uri="{BB962C8B-B14F-4D97-AF65-F5344CB8AC3E}">
        <p14:creationId xmlns:p14="http://schemas.microsoft.com/office/powerpoint/2010/main" val="2299563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78" y="1836856"/>
            <a:ext cx="7785722" cy="31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564824"/>
            <a:ext cx="2964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Helvetica"/>
                <a:cs typeface="Helvetica"/>
              </a:rPr>
              <a:t>Receive</a:t>
            </a:r>
          </a:p>
        </p:txBody>
      </p:sp>
    </p:spTree>
    <p:extLst>
      <p:ext uri="{BB962C8B-B14F-4D97-AF65-F5344CB8AC3E}">
        <p14:creationId xmlns:p14="http://schemas.microsoft.com/office/powerpoint/2010/main" val="157583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03" y="1714500"/>
            <a:ext cx="5508297" cy="33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6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96" y="749300"/>
            <a:ext cx="4415449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1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564824"/>
            <a:ext cx="2665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Helvetica"/>
                <a:cs typeface="Helvetica"/>
              </a:rPr>
              <a:t>Repent</a:t>
            </a:r>
          </a:p>
        </p:txBody>
      </p:sp>
    </p:spTree>
    <p:extLst>
      <p:ext uri="{BB962C8B-B14F-4D97-AF65-F5344CB8AC3E}">
        <p14:creationId xmlns:p14="http://schemas.microsoft.com/office/powerpoint/2010/main" val="1739459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18035"/>
            <a:ext cx="659674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“Repentance is not merely behavior reform.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But </a:t>
            </a:r>
            <a:r>
              <a:rPr lang="en-US" sz="2600" dirty="0">
                <a:latin typeface="Helvetica"/>
                <a:cs typeface="Helvetica"/>
              </a:rPr>
              <a:t>because </a:t>
            </a:r>
            <a:r>
              <a:rPr lang="en-US" sz="2600" dirty="0" smtClean="0">
                <a:latin typeface="Helvetica"/>
                <a:cs typeface="Helvetica"/>
              </a:rPr>
              <a:t>true repentance involves </a:t>
            </a:r>
            <a:r>
              <a:rPr lang="en-US" sz="2600" dirty="0">
                <a:latin typeface="Helvetica"/>
                <a:cs typeface="Helvetica"/>
              </a:rPr>
              <a:t>a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change </a:t>
            </a:r>
            <a:r>
              <a:rPr lang="en-US" sz="2600" dirty="0">
                <a:latin typeface="Helvetica"/>
                <a:cs typeface="Helvetica"/>
              </a:rPr>
              <a:t>of heart and purpose, </a:t>
            </a:r>
            <a:r>
              <a:rPr lang="en-US" sz="2600" dirty="0" smtClean="0">
                <a:latin typeface="Helvetica"/>
                <a:cs typeface="Helvetica"/>
              </a:rPr>
              <a:t>it inevitably</a:t>
            </a:r>
          </a:p>
          <a:p>
            <a:r>
              <a:rPr lang="en-US" sz="2600" dirty="0" smtClean="0">
                <a:latin typeface="Helvetica"/>
                <a:cs typeface="Helvetica"/>
              </a:rPr>
              <a:t> </a:t>
            </a:r>
            <a:r>
              <a:rPr lang="en-US" sz="2600" i="1" dirty="0">
                <a:latin typeface="Helvetica"/>
                <a:cs typeface="Helvetica"/>
              </a:rPr>
              <a:t>results</a:t>
            </a:r>
            <a:r>
              <a:rPr lang="en-US" sz="2600" dirty="0">
                <a:latin typeface="Helvetica"/>
                <a:cs typeface="Helvetica"/>
              </a:rPr>
              <a:t> in a change of behavior.”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 smtClean="0">
                <a:latin typeface="Helvetica"/>
                <a:cs typeface="Helvetica"/>
              </a:rPr>
              <a:t>			       Dr. John McArthur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7221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383028"/>
            <a:ext cx="7531100" cy="42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8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939800"/>
            <a:ext cx="78486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8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692728"/>
            <a:ext cx="7848600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500" y="1496348"/>
            <a:ext cx="7073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latin typeface="Helvetica"/>
                <a:cs typeface="Helvetica"/>
              </a:rPr>
              <a:t>1</a:t>
            </a:r>
            <a:r>
              <a:rPr lang="en-US" sz="2600" dirty="0" smtClean="0">
                <a:latin typeface="Helvetica"/>
                <a:cs typeface="Helvetica"/>
              </a:rPr>
              <a:t>Jesus </a:t>
            </a:r>
            <a:r>
              <a:rPr lang="en-US" sz="2600" dirty="0">
                <a:latin typeface="Helvetica"/>
                <a:cs typeface="Helvetica"/>
              </a:rPr>
              <a:t>entered Jericho and was passing through. </a:t>
            </a:r>
            <a:r>
              <a:rPr lang="en-US" sz="2600" b="1" baseline="30000" dirty="0">
                <a:latin typeface="Helvetica"/>
                <a:cs typeface="Helvetica"/>
              </a:rPr>
              <a:t>2 </a:t>
            </a:r>
            <a:r>
              <a:rPr lang="en-US" sz="2600" dirty="0">
                <a:latin typeface="Helvetica"/>
                <a:cs typeface="Helvetica"/>
              </a:rPr>
              <a:t>A man was there by the name of </a:t>
            </a:r>
            <a:r>
              <a:rPr lang="en-US" sz="2600" dirty="0" err="1">
                <a:latin typeface="Helvetica"/>
                <a:cs typeface="Helvetica"/>
              </a:rPr>
              <a:t>Zacchaeus</a:t>
            </a:r>
            <a:r>
              <a:rPr lang="en-US" sz="2600" dirty="0">
                <a:latin typeface="Helvetica"/>
                <a:cs typeface="Helvetica"/>
              </a:rPr>
              <a:t>; he was a chief tax collector and was wealthy. </a:t>
            </a:r>
            <a:r>
              <a:rPr lang="en-US" sz="2600" b="1" baseline="30000" dirty="0">
                <a:latin typeface="Helvetica"/>
                <a:cs typeface="Helvetica"/>
              </a:rPr>
              <a:t>3 </a:t>
            </a:r>
            <a:r>
              <a:rPr lang="en-US" sz="2600" dirty="0">
                <a:latin typeface="Helvetica"/>
                <a:cs typeface="Helvetica"/>
              </a:rPr>
              <a:t>He wanted to see who Jesus was, but because he was short he could not see over the crowd. </a:t>
            </a:r>
            <a:r>
              <a:rPr lang="en-US" sz="2600" b="1" baseline="30000" dirty="0">
                <a:latin typeface="Helvetica"/>
                <a:cs typeface="Helvetica"/>
              </a:rPr>
              <a:t>4 </a:t>
            </a:r>
            <a:r>
              <a:rPr lang="en-US" sz="2600" dirty="0">
                <a:latin typeface="Helvetica"/>
                <a:cs typeface="Helvetica"/>
              </a:rPr>
              <a:t>So he ran ahead and climbed a sycamore-fig tree to see him, since Jesus was coming that way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343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29352"/>
            <a:ext cx="68199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latin typeface="Helvetica"/>
                <a:cs typeface="Helvetica"/>
              </a:rPr>
              <a:t>5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When Jesus reached the spot, he looked up and said to him, “</a:t>
            </a:r>
            <a:r>
              <a:rPr lang="en-US" sz="2600" dirty="0" err="1">
                <a:latin typeface="Helvetica"/>
                <a:cs typeface="Helvetica"/>
              </a:rPr>
              <a:t>Zacchaeus</a:t>
            </a:r>
            <a:r>
              <a:rPr lang="en-US" sz="2600" dirty="0">
                <a:latin typeface="Helvetica"/>
                <a:cs typeface="Helvetica"/>
              </a:rPr>
              <a:t>, come down immediately. I must stay at your house today.” </a:t>
            </a:r>
            <a:r>
              <a:rPr lang="en-US" sz="2600" b="1" baseline="30000" dirty="0">
                <a:latin typeface="Helvetica"/>
                <a:cs typeface="Helvetica"/>
              </a:rPr>
              <a:t>6 </a:t>
            </a:r>
            <a:r>
              <a:rPr lang="en-US" sz="2600" dirty="0">
                <a:latin typeface="Helvetica"/>
                <a:cs typeface="Helvetica"/>
              </a:rPr>
              <a:t>So he came down at once and welcomed him gladly</a:t>
            </a:r>
            <a:r>
              <a:rPr lang="en-US" sz="2600" dirty="0" smtClean="0">
                <a:latin typeface="Helvetica"/>
                <a:cs typeface="Helvetica"/>
              </a:rPr>
              <a:t>. </a:t>
            </a:r>
            <a:r>
              <a:rPr lang="en-US" sz="2600" b="1" baseline="30000" dirty="0" smtClean="0">
                <a:latin typeface="Helvetica"/>
                <a:cs typeface="Helvetica"/>
              </a:rPr>
              <a:t>7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All the people saw this and began to mutter, “He has gone to be the guest of a sinner.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601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2244110"/>
            <a:ext cx="7188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b="1" baseline="30000" dirty="0" smtClean="0">
                <a:latin typeface="Helvetica"/>
                <a:cs typeface="Helvetica"/>
              </a:rPr>
              <a:t>8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But </a:t>
            </a:r>
            <a:r>
              <a:rPr lang="en-US" sz="2600" dirty="0" err="1">
                <a:latin typeface="Helvetica"/>
                <a:cs typeface="Helvetica"/>
              </a:rPr>
              <a:t>Zacchaeus</a:t>
            </a:r>
            <a:r>
              <a:rPr lang="en-US" sz="2600" dirty="0">
                <a:latin typeface="Helvetica"/>
                <a:cs typeface="Helvetica"/>
              </a:rPr>
              <a:t> stood up and said to the Lord, “Look, Lord! Here and now I give half of my possessions to the poor, and if I have cheated anybody out of anything, I will pay back four times the amount.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4470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2142510"/>
            <a:ext cx="7188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latin typeface="Helvetica"/>
                <a:cs typeface="Helvetica"/>
              </a:rPr>
              <a:t>9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Jesus said to him, “Today salvation has come to this house, because this man, too, is a son of Abraham. </a:t>
            </a:r>
            <a:r>
              <a:rPr lang="en-US" sz="2600" b="1" baseline="30000" dirty="0">
                <a:latin typeface="Helvetica"/>
                <a:cs typeface="Helvetica"/>
              </a:rPr>
              <a:t>10 </a:t>
            </a:r>
            <a:r>
              <a:rPr lang="en-US" sz="2600" dirty="0">
                <a:latin typeface="Helvetica"/>
                <a:cs typeface="Helvetica"/>
              </a:rPr>
              <a:t>For the Son of Man came to seek and to save the lost.</a:t>
            </a:r>
            <a:r>
              <a:rPr lang="en-US" sz="2600" dirty="0" smtClean="0">
                <a:latin typeface="Helvetica"/>
                <a:cs typeface="Helvetica"/>
              </a:rPr>
              <a:t>”</a:t>
            </a:r>
            <a:r>
              <a:rPr lang="en-US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8884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43676</TotalTime>
  <Words>85</Words>
  <Application>Microsoft Macintosh PowerPoint</Application>
  <PresentationFormat>On-screen Show (4:3)</PresentationFormat>
  <Paragraphs>26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Elemental</vt:lpstr>
      <vt:lpstr>Conformed to Christ’s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293</cp:revision>
  <dcterms:created xsi:type="dcterms:W3CDTF">2013-11-03T00:06:16Z</dcterms:created>
  <dcterms:modified xsi:type="dcterms:W3CDTF">2015-08-30T13:51:25Z</dcterms:modified>
</cp:coreProperties>
</file>