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7"/>
  </p:notesMasterIdLst>
  <p:sldIdLst>
    <p:sldId id="256" r:id="rId2"/>
    <p:sldId id="620" r:id="rId3"/>
    <p:sldId id="668" r:id="rId4"/>
    <p:sldId id="669" r:id="rId5"/>
    <p:sldId id="681" r:id="rId6"/>
    <p:sldId id="655" r:id="rId7"/>
    <p:sldId id="682" r:id="rId8"/>
    <p:sldId id="670" r:id="rId9"/>
    <p:sldId id="663" r:id="rId10"/>
    <p:sldId id="683" r:id="rId11"/>
    <p:sldId id="686" r:id="rId12"/>
    <p:sldId id="684" r:id="rId13"/>
    <p:sldId id="687" r:id="rId14"/>
    <p:sldId id="685" r:id="rId15"/>
    <p:sldId id="658" r:id="rId16"/>
    <p:sldId id="688" r:id="rId17"/>
    <p:sldId id="689" r:id="rId18"/>
    <p:sldId id="692" r:id="rId19"/>
    <p:sldId id="691" r:id="rId20"/>
    <p:sldId id="690" r:id="rId21"/>
    <p:sldId id="693" r:id="rId22"/>
    <p:sldId id="674" r:id="rId23"/>
    <p:sldId id="650" r:id="rId24"/>
    <p:sldId id="662" r:id="rId25"/>
    <p:sldId id="6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840A"/>
    <a:srgbClr val="505E08"/>
    <a:srgbClr val="242B04"/>
    <a:srgbClr val="313A06"/>
    <a:srgbClr val="0A4452"/>
    <a:srgbClr val="22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4" autoAdjust="0"/>
    <p:restoredTop sz="94712" autoAdjust="0"/>
  </p:normalViewPr>
  <p:slideViewPr>
    <p:cSldViewPr snapToGrid="0" snapToObjects="1">
      <p:cViewPr>
        <p:scale>
          <a:sx n="100" d="100"/>
          <a:sy n="100" d="100"/>
        </p:scale>
        <p:origin x="-1040" y="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6FE64F-718D-834F-BDFC-B940820A2267}" type="datetimeFigureOut">
              <a:rPr lang="en-US" smtClean="0"/>
              <a:t>12/16/17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4F823B-A632-F44F-9C36-9A3FD243B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4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Saturday, December 16,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Saturday, December 16,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5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Saturday, December 16,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b="1" dirty="0" smtClean="0"/>
              <a:t>Advent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Preparing for Jesus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117831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829342"/>
            <a:ext cx="7442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16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Rejoice always</a:t>
            </a:r>
            <a:r>
              <a:rPr lang="en-US" sz="2400" dirty="0">
                <a:latin typeface="Helvetica"/>
                <a:cs typeface="Helvetica"/>
              </a:rPr>
              <a:t>, </a:t>
            </a:r>
            <a:r>
              <a:rPr lang="en-US" sz="2400" baseline="30000" dirty="0">
                <a:latin typeface="Helvetica"/>
                <a:cs typeface="Helvetica"/>
              </a:rPr>
              <a:t>17</a:t>
            </a:r>
            <a:r>
              <a:rPr lang="en-US" sz="2400" dirty="0">
                <a:latin typeface="Helvetica"/>
                <a:cs typeface="Helvetica"/>
              </a:rPr>
              <a:t> pray continually, </a:t>
            </a:r>
            <a:r>
              <a:rPr lang="en-US" sz="2400" baseline="30000" dirty="0">
                <a:latin typeface="Helvetica"/>
                <a:cs typeface="Helvetica"/>
              </a:rPr>
              <a:t>18</a:t>
            </a:r>
            <a:r>
              <a:rPr lang="en-US" sz="2400" dirty="0">
                <a:latin typeface="Helvetica"/>
                <a:cs typeface="Helvetica"/>
              </a:rPr>
              <a:t> give thanks in all circumstances; for this is God’s will for you in Christ Jesus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62588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756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829342"/>
            <a:ext cx="7442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16</a:t>
            </a:r>
            <a:r>
              <a:rPr lang="en-US" sz="2400" dirty="0">
                <a:latin typeface="Helvetica"/>
                <a:cs typeface="Helvetica"/>
              </a:rPr>
              <a:t> Rejoice always, </a:t>
            </a:r>
            <a:r>
              <a:rPr lang="en-US" sz="2400" baseline="30000" dirty="0">
                <a:latin typeface="Helvetica"/>
                <a:cs typeface="Helvetica"/>
              </a:rPr>
              <a:t>17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pray continually</a:t>
            </a:r>
            <a:r>
              <a:rPr lang="en-US" sz="2400" dirty="0">
                <a:latin typeface="Helvetica"/>
                <a:cs typeface="Helvetica"/>
              </a:rPr>
              <a:t>, </a:t>
            </a:r>
            <a:r>
              <a:rPr lang="en-US" sz="2400" baseline="30000" dirty="0">
                <a:latin typeface="Helvetica"/>
                <a:cs typeface="Helvetica"/>
              </a:rPr>
              <a:t>18</a:t>
            </a:r>
            <a:r>
              <a:rPr lang="en-US" sz="2400" dirty="0">
                <a:latin typeface="Helvetica"/>
                <a:cs typeface="Helvetica"/>
              </a:rPr>
              <a:t> give thanks in all circumstances; for this is God’s will for you in Christ Jesus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625235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6200" y="685800"/>
            <a:ext cx="6870700" cy="5139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Helvetica"/>
                <a:cs typeface="Helvetica"/>
              </a:rPr>
              <a:t>Implications:</a:t>
            </a:r>
          </a:p>
          <a:p>
            <a:endParaRPr lang="en-US" sz="2400" dirty="0" smtClean="0">
              <a:latin typeface="Helvetica"/>
              <a:cs typeface="Helvetica"/>
            </a:endParaRPr>
          </a:p>
          <a:p>
            <a:endParaRPr lang="en-US" sz="2400" dirty="0">
              <a:latin typeface="Helvetica"/>
              <a:cs typeface="Helvetica"/>
            </a:endParaRPr>
          </a:p>
          <a:p>
            <a:pPr marL="800100" lvl="1" indent="-342900"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The </a:t>
            </a:r>
            <a:r>
              <a:rPr lang="en-US" sz="2200" dirty="0">
                <a:latin typeface="Helvetica"/>
                <a:cs typeface="Helvetica"/>
              </a:rPr>
              <a:t>use of the voice is not an essential element in prayer</a:t>
            </a:r>
            <a:r>
              <a:rPr lang="en-US" sz="2200" dirty="0" smtClean="0">
                <a:latin typeface="Helvetica"/>
                <a:cs typeface="Helvetica"/>
              </a:rPr>
              <a:t>.</a:t>
            </a:r>
            <a:endParaRPr lang="en-US" sz="2200" dirty="0">
              <a:latin typeface="Helvetica"/>
              <a:cs typeface="Helvetica"/>
            </a:endParaRPr>
          </a:p>
          <a:p>
            <a:pPr marL="800100" lvl="1" indent="-342900"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The </a:t>
            </a:r>
            <a:r>
              <a:rPr lang="en-US" sz="2200" dirty="0">
                <a:latin typeface="Helvetica"/>
                <a:cs typeface="Helvetica"/>
              </a:rPr>
              <a:t>posture of prayer is not of primary importance</a:t>
            </a:r>
            <a:r>
              <a:rPr lang="en-US" sz="2200" dirty="0" smtClean="0">
                <a:latin typeface="Helvetica"/>
                <a:cs typeface="Helvetica"/>
              </a:rPr>
              <a:t>.</a:t>
            </a:r>
            <a:endParaRPr lang="en-US" sz="2200" dirty="0">
              <a:latin typeface="Helvetica"/>
              <a:cs typeface="Helvetica"/>
            </a:endParaRPr>
          </a:p>
          <a:p>
            <a:pPr marL="800100" lvl="1" indent="-342900"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The </a:t>
            </a:r>
            <a:r>
              <a:rPr lang="en-US" sz="2200" dirty="0">
                <a:latin typeface="Helvetica"/>
                <a:cs typeface="Helvetica"/>
              </a:rPr>
              <a:t>place of prayer is not of great importance</a:t>
            </a:r>
            <a:r>
              <a:rPr lang="en-US" sz="2200" dirty="0" smtClean="0">
                <a:latin typeface="Helvetica"/>
                <a:cs typeface="Helvetica"/>
              </a:rPr>
              <a:t>.</a:t>
            </a:r>
          </a:p>
          <a:p>
            <a:pPr marL="800100" lvl="1" indent="-342900">
              <a:spcAft>
                <a:spcPts val="2400"/>
              </a:spcAft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The </a:t>
            </a:r>
            <a:r>
              <a:rPr lang="en-US" sz="2200" dirty="0">
                <a:latin typeface="Helvetica"/>
                <a:cs typeface="Helvetica"/>
              </a:rPr>
              <a:t>particular time of prayer is not important</a:t>
            </a:r>
            <a:r>
              <a:rPr lang="en-US" sz="2200" dirty="0" smtClean="0">
                <a:latin typeface="Helvetica"/>
                <a:cs typeface="Helvetica"/>
              </a:rPr>
              <a:t>.</a:t>
            </a:r>
          </a:p>
          <a:p>
            <a:pPr marL="800100" lvl="1" indent="-342900">
              <a:buFont typeface="Arial"/>
              <a:buChar char="•"/>
            </a:pPr>
            <a:r>
              <a:rPr lang="en-US" sz="2200" dirty="0" smtClean="0">
                <a:latin typeface="Helvetica"/>
                <a:cs typeface="Helvetica"/>
              </a:rPr>
              <a:t>A </a:t>
            </a:r>
            <a:r>
              <a:rPr lang="en-US" sz="2200" dirty="0">
                <a:latin typeface="Helvetica"/>
                <a:cs typeface="Helvetica"/>
              </a:rPr>
              <a:t>Christian should never be in a place where he could not pray.</a:t>
            </a:r>
          </a:p>
        </p:txBody>
      </p:sp>
    </p:spTree>
    <p:extLst>
      <p:ext uri="{BB962C8B-B14F-4D97-AF65-F5344CB8AC3E}">
        <p14:creationId xmlns:p14="http://schemas.microsoft.com/office/powerpoint/2010/main" val="2043853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829342"/>
            <a:ext cx="7442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>
                <a:latin typeface="Helvetica"/>
                <a:cs typeface="Helvetica"/>
              </a:rPr>
              <a:t>16</a:t>
            </a:r>
            <a:r>
              <a:rPr lang="en-US" sz="2400" dirty="0">
                <a:latin typeface="Helvetica"/>
                <a:cs typeface="Helvetica"/>
              </a:rPr>
              <a:t> Rejoice always, </a:t>
            </a:r>
            <a:r>
              <a:rPr lang="en-US" sz="2400" baseline="30000" dirty="0">
                <a:latin typeface="Helvetica"/>
                <a:cs typeface="Helvetica"/>
              </a:rPr>
              <a:t>17</a:t>
            </a:r>
            <a:r>
              <a:rPr lang="en-US" sz="2400" dirty="0">
                <a:latin typeface="Helvetica"/>
                <a:cs typeface="Helvetica"/>
              </a:rPr>
              <a:t> pray continually, </a:t>
            </a:r>
            <a:r>
              <a:rPr lang="en-US" sz="2400" baseline="30000" dirty="0">
                <a:latin typeface="Helvetica"/>
                <a:cs typeface="Helvetica"/>
              </a:rPr>
              <a:t>18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give thanks </a:t>
            </a:r>
            <a:r>
              <a:rPr lang="en-US" sz="2400" dirty="0">
                <a:latin typeface="Helvetica"/>
                <a:cs typeface="Helvetica"/>
              </a:rPr>
              <a:t>in all circumstances; for this is God’s will for you in Christ Jesus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048934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5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629731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Community </a:t>
            </a:r>
            <a:r>
              <a:rPr lang="en-US" sz="3200" dirty="0">
                <a:latin typeface="Helvetica"/>
                <a:cs typeface="Helvetica"/>
              </a:rPr>
              <a:t>r</a:t>
            </a:r>
            <a:r>
              <a:rPr lang="en-US" sz="3200" dirty="0" smtClean="0">
                <a:latin typeface="Helvetica"/>
                <a:cs typeface="Helvetica"/>
              </a:rPr>
              <a:t>esponse toward God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41404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689642"/>
            <a:ext cx="7442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19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Do not quench </a:t>
            </a:r>
            <a:r>
              <a:rPr lang="en-US" sz="2400" dirty="0">
                <a:latin typeface="Helvetica"/>
                <a:cs typeface="Helvetica"/>
              </a:rPr>
              <a:t>the Spirit. </a:t>
            </a:r>
            <a:r>
              <a:rPr lang="en-US" sz="2400" baseline="30000" dirty="0">
                <a:latin typeface="Helvetica"/>
                <a:cs typeface="Helvetica"/>
              </a:rPr>
              <a:t>20</a:t>
            </a:r>
            <a:r>
              <a:rPr lang="en-US" sz="2400" dirty="0">
                <a:latin typeface="Helvetica"/>
                <a:cs typeface="Helvetica"/>
              </a:rPr>
              <a:t> Do not treat prophecies with contempt</a:t>
            </a:r>
            <a:r>
              <a:rPr lang="en-US" sz="2400" baseline="30000" dirty="0">
                <a:latin typeface="Helvetica"/>
                <a:cs typeface="Helvetica"/>
              </a:rPr>
              <a:t> 21 </a:t>
            </a:r>
            <a:r>
              <a:rPr lang="en-US" sz="2400" dirty="0">
                <a:latin typeface="Helvetica"/>
                <a:cs typeface="Helvetica"/>
              </a:rPr>
              <a:t>but test them all; hold on to what is good, </a:t>
            </a:r>
            <a:r>
              <a:rPr lang="en-US" sz="2400" baseline="30000" dirty="0">
                <a:latin typeface="Helvetica"/>
                <a:cs typeface="Helvetica"/>
              </a:rPr>
              <a:t>22</a:t>
            </a:r>
            <a:r>
              <a:rPr lang="en-US" sz="2400" dirty="0">
                <a:latin typeface="Helvetica"/>
                <a:cs typeface="Helvetica"/>
              </a:rPr>
              <a:t> reject every kind of evil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9794607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94145"/>
            <a:ext cx="8356600" cy="5538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20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689642"/>
            <a:ext cx="7442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19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Do not quench the Spirit. </a:t>
            </a:r>
            <a:r>
              <a:rPr lang="en-US" sz="2400" baseline="30000" dirty="0">
                <a:latin typeface="Helvetica"/>
                <a:cs typeface="Helvetica"/>
              </a:rPr>
              <a:t>20</a:t>
            </a:r>
            <a:r>
              <a:rPr lang="en-US" sz="2400" dirty="0">
                <a:latin typeface="Helvetica"/>
                <a:cs typeface="Helvetica"/>
              </a:rPr>
              <a:t> Do not treat prophecies with contempt</a:t>
            </a:r>
            <a:r>
              <a:rPr lang="en-US" sz="2400" baseline="30000" dirty="0">
                <a:latin typeface="Helvetica"/>
                <a:cs typeface="Helvetica"/>
              </a:rPr>
              <a:t> 21 </a:t>
            </a:r>
            <a:r>
              <a:rPr lang="en-US" sz="2400" dirty="0">
                <a:latin typeface="Helvetica"/>
                <a:cs typeface="Helvetica"/>
              </a:rPr>
              <a:t>but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test them all</a:t>
            </a:r>
            <a:r>
              <a:rPr lang="en-US" sz="2400" dirty="0">
                <a:latin typeface="Helvetica"/>
                <a:cs typeface="Helvetica"/>
              </a:rPr>
              <a:t>; hold on to what is good, </a:t>
            </a:r>
            <a:r>
              <a:rPr lang="en-US" sz="2400" baseline="30000" dirty="0">
                <a:latin typeface="Helvetica"/>
                <a:cs typeface="Helvetica"/>
              </a:rPr>
              <a:t>22</a:t>
            </a:r>
            <a:r>
              <a:rPr lang="en-US" sz="2400" dirty="0">
                <a:latin typeface="Helvetica"/>
                <a:cs typeface="Helvetica"/>
              </a:rPr>
              <a:t> reject every kind of evil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606662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236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6753"/>
            <a:ext cx="9144000" cy="509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461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2689642"/>
            <a:ext cx="744220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>
                <a:latin typeface="Helvetica"/>
                <a:cs typeface="Helvetica"/>
              </a:rPr>
              <a:t>19</a:t>
            </a:r>
            <a:r>
              <a:rPr lang="en-US" sz="2400" dirty="0" smtClean="0">
                <a:latin typeface="Helvetica"/>
                <a:cs typeface="Helvetica"/>
              </a:rPr>
              <a:t> </a:t>
            </a:r>
            <a:r>
              <a:rPr lang="en-US" sz="2400" dirty="0">
                <a:latin typeface="Helvetica"/>
                <a:cs typeface="Helvetica"/>
              </a:rPr>
              <a:t>Do not quench the Spirit. </a:t>
            </a:r>
            <a:r>
              <a:rPr lang="en-US" sz="2400" baseline="30000" dirty="0">
                <a:latin typeface="Helvetica"/>
                <a:cs typeface="Helvetica"/>
              </a:rPr>
              <a:t>20</a:t>
            </a:r>
            <a:r>
              <a:rPr lang="en-US" sz="2400" dirty="0">
                <a:latin typeface="Helvetica"/>
                <a:cs typeface="Helvetica"/>
              </a:rPr>
              <a:t> Do not treat prophecies with contempt</a:t>
            </a:r>
            <a:r>
              <a:rPr lang="en-US" sz="2400" baseline="30000" dirty="0">
                <a:latin typeface="Helvetica"/>
                <a:cs typeface="Helvetica"/>
              </a:rPr>
              <a:t> 21 </a:t>
            </a:r>
            <a:r>
              <a:rPr lang="en-US" sz="2400" dirty="0">
                <a:latin typeface="Helvetica"/>
                <a:cs typeface="Helvetica"/>
              </a:rPr>
              <a:t>but test them all; hold on to what is good, </a:t>
            </a:r>
            <a:r>
              <a:rPr lang="en-US" sz="2400" baseline="30000" dirty="0">
                <a:latin typeface="Helvetica"/>
                <a:cs typeface="Helvetica"/>
              </a:rPr>
              <a:t>22</a:t>
            </a:r>
            <a:r>
              <a:rPr lang="en-US" sz="2400" dirty="0">
                <a:latin typeface="Helvetica"/>
                <a:cs typeface="Helvetica"/>
              </a:rPr>
              <a:t> </a:t>
            </a:r>
            <a:r>
              <a:rPr lang="en-US" sz="2400" dirty="0">
                <a:solidFill>
                  <a:srgbClr val="FFFF00"/>
                </a:solidFill>
                <a:latin typeface="Helvetica"/>
                <a:cs typeface="Helvetica"/>
              </a:rPr>
              <a:t>reject</a:t>
            </a:r>
            <a:r>
              <a:rPr lang="en-US" sz="2400" dirty="0">
                <a:latin typeface="Helvetica"/>
                <a:cs typeface="Helvetica"/>
              </a:rPr>
              <a:t> every kind of evil</a:t>
            </a:r>
            <a:r>
              <a:rPr lang="en-US" sz="2400" dirty="0" smtClean="0">
                <a:latin typeface="Helvetica"/>
                <a:cs typeface="Helvetica"/>
              </a:rPr>
              <a:t>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7281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100"/>
            <a:ext cx="9144000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8651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1339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Apply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92139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1900" y="2832101"/>
            <a:ext cx="688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Helvetica"/>
                <a:cs typeface="Helvetica"/>
              </a:rPr>
              <a:t>As we await Christ’s coming, seek sanctification through God’s power.</a:t>
            </a:r>
          </a:p>
        </p:txBody>
      </p:sp>
    </p:spTree>
    <p:extLst>
      <p:ext uri="{BB962C8B-B14F-4D97-AF65-F5344CB8AC3E}">
        <p14:creationId xmlns:p14="http://schemas.microsoft.com/office/powerpoint/2010/main" val="1489196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430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178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055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4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07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400" y="1902242"/>
            <a:ext cx="7442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/>
              <a:t>16</a:t>
            </a:r>
            <a:r>
              <a:rPr lang="en-US" sz="2400" dirty="0"/>
              <a:t> Rejoice always, </a:t>
            </a:r>
            <a:r>
              <a:rPr lang="en-US" sz="2400" baseline="30000" dirty="0"/>
              <a:t>17</a:t>
            </a:r>
            <a:r>
              <a:rPr lang="en-US" sz="2400" dirty="0"/>
              <a:t> pray continually, </a:t>
            </a:r>
            <a:r>
              <a:rPr lang="en-US" sz="2400" baseline="30000" dirty="0"/>
              <a:t>18</a:t>
            </a:r>
            <a:r>
              <a:rPr lang="en-US" sz="2400" dirty="0"/>
              <a:t> give thanks in all circumstances; for this is God’s will for you in Christ Jesus.</a:t>
            </a:r>
          </a:p>
          <a:p>
            <a:endParaRPr lang="en-US" sz="2400" dirty="0"/>
          </a:p>
          <a:p>
            <a:r>
              <a:rPr lang="en-US" sz="2400" baseline="30000" dirty="0"/>
              <a:t>19</a:t>
            </a:r>
            <a:r>
              <a:rPr lang="en-US" sz="2400" dirty="0"/>
              <a:t> Do not quench the Spirit. </a:t>
            </a:r>
            <a:r>
              <a:rPr lang="en-US" sz="2400" baseline="30000" dirty="0"/>
              <a:t>20</a:t>
            </a:r>
            <a:r>
              <a:rPr lang="en-US" sz="2400" dirty="0"/>
              <a:t> Do not treat prophecies with contempt</a:t>
            </a:r>
            <a:r>
              <a:rPr lang="en-US" sz="2400" baseline="30000" dirty="0"/>
              <a:t> 21 </a:t>
            </a:r>
            <a:r>
              <a:rPr lang="en-US" sz="2400" dirty="0"/>
              <a:t>but test them all; hold on to what is good, </a:t>
            </a:r>
            <a:r>
              <a:rPr lang="en-US" sz="2400" baseline="30000" dirty="0"/>
              <a:t>22</a:t>
            </a:r>
            <a:r>
              <a:rPr lang="en-US" sz="2400" dirty="0"/>
              <a:t> reject every kind of evil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66696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4900" y="2257842"/>
            <a:ext cx="72517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aseline="30000" dirty="0" smtClean="0"/>
              <a:t>23</a:t>
            </a:r>
            <a:r>
              <a:rPr lang="en-US" sz="2400" dirty="0" smtClean="0"/>
              <a:t> </a:t>
            </a:r>
            <a:r>
              <a:rPr lang="en-US" sz="2400" dirty="0"/>
              <a:t>May God himself, the God of peace, sanctify you through and through. May your whole spirit, soul and body be kept blameless at the coming of our Lord Jesus Christ. </a:t>
            </a:r>
            <a:r>
              <a:rPr lang="en-US" sz="2400" baseline="30000" dirty="0"/>
              <a:t>24</a:t>
            </a:r>
            <a:r>
              <a:rPr lang="en-US" sz="2400" dirty="0"/>
              <a:t> The one who calls you is faithful, and he will do it</a:t>
            </a:r>
            <a:r>
              <a:rPr lang="en-US" sz="2400" dirty="0" smtClean="0"/>
              <a:t>.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	</a:t>
            </a:r>
            <a:r>
              <a:rPr lang="en-US" sz="2400" dirty="0" smtClean="0"/>
              <a:t>		          1 Thessalonians 5:16-24</a:t>
            </a:r>
          </a:p>
        </p:txBody>
      </p:sp>
    </p:spTree>
    <p:extLst>
      <p:ext uri="{BB962C8B-B14F-4D97-AF65-F5344CB8AC3E}">
        <p14:creationId xmlns:p14="http://schemas.microsoft.com/office/powerpoint/2010/main" val="40531285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8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5292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4900" y="2857499"/>
            <a:ext cx="584186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Personal </a:t>
            </a:r>
            <a:r>
              <a:rPr lang="en-US" sz="3200" dirty="0">
                <a:latin typeface="Helvetica"/>
                <a:cs typeface="Helvetica"/>
              </a:rPr>
              <a:t>r</a:t>
            </a:r>
            <a:r>
              <a:rPr lang="en-US" sz="3200" dirty="0" smtClean="0">
                <a:latin typeface="Helvetica"/>
                <a:cs typeface="Helvetica"/>
              </a:rPr>
              <a:t>esponse toward God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95354444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50196</TotalTime>
  <Words>374</Words>
  <Application>Microsoft Macintosh PowerPoint</Application>
  <PresentationFormat>On-screen Show (4:3)</PresentationFormat>
  <Paragraphs>27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Elemental</vt:lpstr>
      <vt:lpstr>Advent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Romans</dc:title>
  <dc:creator>Tom Siwicki</dc:creator>
  <cp:lastModifiedBy>Tom Siwicki</cp:lastModifiedBy>
  <cp:revision>447</cp:revision>
  <dcterms:created xsi:type="dcterms:W3CDTF">2013-11-03T00:06:16Z</dcterms:created>
  <dcterms:modified xsi:type="dcterms:W3CDTF">2017-12-17T14:52:37Z</dcterms:modified>
</cp:coreProperties>
</file>