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9D07-F061-498E-80A8-CBD94A581F98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8FA-AA50-4B6F-A29B-D86961BB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6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9D07-F061-498E-80A8-CBD94A581F98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28FA-AA50-4B6F-A29B-D86961BB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7200" b="1" smtClean="0">
                <a:ea typeface="新細明體" panose="02020500000000000000" pitchFamily="18" charset="-120"/>
              </a:rPr>
              <a:t/>
            </a:r>
            <a:br>
              <a:rPr lang="zh-TW" altLang="en-US" sz="7200" b="1" smtClean="0">
                <a:ea typeface="新細明體" panose="02020500000000000000" pitchFamily="18" charset="-120"/>
              </a:rPr>
            </a:br>
            <a:r>
              <a:rPr lang="zh-TW" altLang="en-US" sz="7200" b="1" smtClean="0">
                <a:ea typeface="新細明體" panose="02020500000000000000" pitchFamily="18" charset="-120"/>
              </a:rPr>
              <a:t/>
            </a:r>
            <a:br>
              <a:rPr lang="zh-TW" altLang="en-US" sz="7200" b="1" smtClean="0">
                <a:ea typeface="新細明體" panose="02020500000000000000" pitchFamily="18" charset="-120"/>
              </a:rPr>
            </a:br>
            <a:r>
              <a:rPr lang="zh-TW" altLang="en-US" sz="7200" b="1" smtClean="0">
                <a:ea typeface="新細明體" panose="02020500000000000000" pitchFamily="18" charset="-120"/>
              </a:rPr>
              <a:t/>
            </a:r>
            <a:br>
              <a:rPr lang="zh-TW" altLang="en-US" sz="7200" b="1" smtClean="0">
                <a:ea typeface="新細明體" panose="02020500000000000000" pitchFamily="18" charset="-120"/>
              </a:rPr>
            </a:br>
            <a:endParaRPr lang="en-US" altLang="en-US" sz="6600"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482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406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30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-33</a:t>
            </a:r>
            <a:endParaRPr lang="en-US" altLang="en-US" sz="60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096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30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33</a:t>
            </a:r>
            <a:endParaRPr lang="zh-CN" altLang="en-US" sz="7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116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太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6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26</a:t>
            </a:r>
            <a:endParaRPr lang="en-US" altLang="en-US" sz="60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585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1851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34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-37</a:t>
            </a:r>
            <a:endParaRPr lang="en-US" altLang="en-US" sz="60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7734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34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37</a:t>
            </a:r>
            <a:endParaRPr lang="zh-CN" altLang="en-US" sz="7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474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太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6</a:t>
            </a:r>
            <a:endParaRPr lang="en-US" altLang="en-US" sz="60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88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约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10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12</a:t>
            </a:r>
            <a:endParaRPr lang="en-US" altLang="en-US" sz="60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660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28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赶鬼入猪群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(</a:t>
            </a: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30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-33)</a:t>
            </a:r>
            <a:endParaRPr lang="en-US" altLang="en-US" sz="60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165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-39</a:t>
            </a:r>
            <a:endParaRPr lang="en-US" altLang="en-US" sz="60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0606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39</a:t>
            </a:r>
            <a:endParaRPr lang="zh-CN" altLang="en-US" sz="7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1905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54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这到底是谁</a:t>
            </a:r>
            <a:r>
              <a:rPr lang="en-US" altLang="zh-CN" sz="54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? (</a:t>
            </a:r>
            <a:r>
              <a:rPr lang="zh-CN" altLang="en-US" sz="54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54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54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22</a:t>
            </a:r>
            <a:r>
              <a:rPr lang="en-US" altLang="en-US" sz="54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39)</a:t>
            </a:r>
            <a:endParaRPr lang="zh-CN" altLang="en-US" sz="54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877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赶鬼入猪群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439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787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22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25</a:t>
            </a:r>
            <a:endParaRPr lang="en-US" altLang="en-US" sz="60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80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22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25</a:t>
            </a:r>
            <a:endParaRPr lang="zh-CN" altLang="en-US" sz="7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953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098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26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29</a:t>
            </a:r>
            <a:endParaRPr lang="en-US" altLang="en-US" sz="60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7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路 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26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29</a:t>
            </a:r>
            <a:endParaRPr lang="zh-CN" altLang="en-US" sz="7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844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新細明體</vt:lpstr>
      <vt:lpstr>微软简粗黑</vt:lpstr>
      <vt:lpstr>微软简隶书</vt:lpstr>
      <vt:lpstr>Arial</vt:lpstr>
      <vt:lpstr>Calibri</vt:lpstr>
      <vt:lpstr>Calibri Light</vt:lpstr>
      <vt:lpstr>Office Theme</vt:lpstr>
      <vt:lpstr>   </vt:lpstr>
      <vt:lpstr>赶鬼入猪群 (路 8:30-33)</vt:lpstr>
      <vt:lpstr>赶鬼入猪群</vt:lpstr>
      <vt:lpstr>PowerPoint Presentation</vt:lpstr>
      <vt:lpstr>路 8:22-25</vt:lpstr>
      <vt:lpstr>路 8:22-25</vt:lpstr>
      <vt:lpstr>PowerPoint Presentation</vt:lpstr>
      <vt:lpstr>路 8:26-29</vt:lpstr>
      <vt:lpstr>路 8:26-29</vt:lpstr>
      <vt:lpstr>PowerPoint Presentation</vt:lpstr>
      <vt:lpstr>路 8:30-33</vt:lpstr>
      <vt:lpstr>路 8:30-33</vt:lpstr>
      <vt:lpstr>太 6:26</vt:lpstr>
      <vt:lpstr>PowerPoint Presentation</vt:lpstr>
      <vt:lpstr>路 8:34-37</vt:lpstr>
      <vt:lpstr>路 8:34-37</vt:lpstr>
      <vt:lpstr>太 2:3-6</vt:lpstr>
      <vt:lpstr>约 1:10-12</vt:lpstr>
      <vt:lpstr>PowerPoint Presentation</vt:lpstr>
      <vt:lpstr>路 8:38-39</vt:lpstr>
      <vt:lpstr>路 8:38-39</vt:lpstr>
      <vt:lpstr>这到底是谁? (路 8:22-39)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Kwok, Chuck</dc:creator>
  <cp:lastModifiedBy>Kwok, Chuck</cp:lastModifiedBy>
  <cp:revision>1</cp:revision>
  <dcterms:created xsi:type="dcterms:W3CDTF">2016-12-10T19:12:43Z</dcterms:created>
  <dcterms:modified xsi:type="dcterms:W3CDTF">2016-12-10T19:12:43Z</dcterms:modified>
</cp:coreProperties>
</file>