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0E85-0E98-4001-B663-209A2697F750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5407-49DC-482A-BB5E-BA515C69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0E85-0E98-4001-B663-209A2697F750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5407-49DC-482A-BB5E-BA515C69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r>
              <a:rPr lang="zh-TW" altLang="en-US" sz="7200" b="1" smtClean="0">
                <a:ea typeface="新細明體" panose="02020500000000000000" pitchFamily="18" charset="-120"/>
              </a:rPr>
              <a:t/>
            </a:r>
            <a:br>
              <a:rPr lang="zh-TW" altLang="en-US" sz="7200" b="1" smtClean="0">
                <a:ea typeface="新細明體" panose="02020500000000000000" pitchFamily="18" charset="-120"/>
              </a:rPr>
            </a:br>
            <a:endParaRPr lang="en-US" altLang="en-US" sz="6600" smtClean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26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20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-33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214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33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44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Matthew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6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473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3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34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-37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44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34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37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29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Matthew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6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19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John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12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66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60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30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-33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24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-39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98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39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01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Who is This? (Luke</a:t>
            </a:r>
            <a:r>
              <a:rPr lang="zh-CN" altLang="en-US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39)</a:t>
            </a:r>
            <a:endParaRPr lang="zh-CN" altLang="en-US" sz="48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52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151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257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25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17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22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25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902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36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r>
              <a:rPr lang="en-US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29</a:t>
            </a:r>
            <a:endParaRPr lang="en-US" altLang="en-US" sz="6000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1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Luke</a:t>
            </a:r>
            <a:r>
              <a:rPr lang="zh-CN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 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8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: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26</a:t>
            </a:r>
            <a:r>
              <a:rPr lang="en-US" altLang="en-US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-</a:t>
            </a:r>
            <a:r>
              <a:rPr lang="en-US" altLang="zh-CN" sz="72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29</a:t>
            </a:r>
            <a:endParaRPr lang="zh-CN" altLang="en-US" sz="7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97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新細明體</vt:lpstr>
      <vt:lpstr>微软简粗黑</vt:lpstr>
      <vt:lpstr>微软简隶书</vt:lpstr>
      <vt:lpstr>Arial</vt:lpstr>
      <vt:lpstr>Calibri</vt:lpstr>
      <vt:lpstr>Calibri Light</vt:lpstr>
      <vt:lpstr>Office Theme</vt:lpstr>
      <vt:lpstr>   </vt:lpstr>
      <vt:lpstr>Luke 8:30-33</vt:lpstr>
      <vt:lpstr>PowerPoint Presentation</vt:lpstr>
      <vt:lpstr>PowerPoint Presentation</vt:lpstr>
      <vt:lpstr>Luke 8:22-25</vt:lpstr>
      <vt:lpstr>Luke 8:22-25</vt:lpstr>
      <vt:lpstr>PowerPoint Presentation</vt:lpstr>
      <vt:lpstr>Luke 8:26-29</vt:lpstr>
      <vt:lpstr>Luke 8:26-29</vt:lpstr>
      <vt:lpstr>PowerPoint Presentation</vt:lpstr>
      <vt:lpstr>Luke 8:30-33</vt:lpstr>
      <vt:lpstr>Luke 8:30-33</vt:lpstr>
      <vt:lpstr>Matthew 6:26</vt:lpstr>
      <vt:lpstr>PowerPoint Presentation</vt:lpstr>
      <vt:lpstr>Luke 8:34-37</vt:lpstr>
      <vt:lpstr>Luke 8:34-37</vt:lpstr>
      <vt:lpstr>Matthew 2:3-6</vt:lpstr>
      <vt:lpstr>John 1:10-12</vt:lpstr>
      <vt:lpstr>PowerPoint Presentation</vt:lpstr>
      <vt:lpstr>Luke 8:38-39</vt:lpstr>
      <vt:lpstr>Luke 8:38-39</vt:lpstr>
      <vt:lpstr>Who is This? (Luke 8:22-39)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Kwok, Chuck</dc:creator>
  <cp:lastModifiedBy>Kwok, Chuck</cp:lastModifiedBy>
  <cp:revision>1</cp:revision>
  <dcterms:created xsi:type="dcterms:W3CDTF">2016-12-10T19:11:20Z</dcterms:created>
  <dcterms:modified xsi:type="dcterms:W3CDTF">2016-12-10T19:11:20Z</dcterms:modified>
</cp:coreProperties>
</file>