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256" r:id="rId2"/>
    <p:sldId id="1117" r:id="rId3"/>
    <p:sldId id="1056" r:id="rId4"/>
    <p:sldId id="1111" r:id="rId5"/>
    <p:sldId id="1107" r:id="rId6"/>
    <p:sldId id="1058" r:id="rId7"/>
    <p:sldId id="1118" r:id="rId8"/>
    <p:sldId id="1119" r:id="rId9"/>
    <p:sldId id="1120" r:id="rId10"/>
    <p:sldId id="1124" r:id="rId11"/>
    <p:sldId id="1123" r:id="rId12"/>
    <p:sldId id="1125" r:id="rId13"/>
    <p:sldId id="1049" r:id="rId14"/>
    <p:sldId id="1126" r:id="rId15"/>
    <p:sldId id="1128" r:id="rId16"/>
    <p:sldId id="1108" r:id="rId17"/>
    <p:sldId id="1061" r:id="rId18"/>
    <p:sldId id="1129" r:id="rId19"/>
    <p:sldId id="1137" r:id="rId20"/>
    <p:sldId id="1136" r:id="rId21"/>
    <p:sldId id="1134" r:id="rId22"/>
    <p:sldId id="1135" r:id="rId23"/>
    <p:sldId id="1140" r:id="rId24"/>
    <p:sldId id="972" r:id="rId25"/>
    <p:sldId id="1138" r:id="rId26"/>
    <p:sldId id="113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40A"/>
    <a:srgbClr val="505E08"/>
    <a:srgbClr val="242B04"/>
    <a:srgbClr val="313A06"/>
    <a:srgbClr val="0A4452"/>
    <a:srgbClr val="225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703" autoAdjust="0"/>
  </p:normalViewPr>
  <p:slideViewPr>
    <p:cSldViewPr snapToGrid="0" snapToObjects="1">
      <p:cViewPr>
        <p:scale>
          <a:sx n="100" d="100"/>
          <a:sy n="100" d="100"/>
        </p:scale>
        <p:origin x="-10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3/10/19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March 10,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March 10,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March 10,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March 10,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March 10, 19</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March 10, 19</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March 10,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March 10, 19</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March 10, 19</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March 10,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March 10, 19</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March 10, 19</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Journey to the Cross</a:t>
            </a:r>
            <a:endParaRPr lang="en-US" sz="4000" b="1" dirty="0"/>
          </a:p>
        </p:txBody>
      </p:sp>
      <p:sp>
        <p:nvSpPr>
          <p:cNvPr id="3" name="Subtitle 2"/>
          <p:cNvSpPr>
            <a:spLocks noGrp="1"/>
          </p:cNvSpPr>
          <p:nvPr>
            <p:ph type="subTitle" idx="1"/>
          </p:nvPr>
        </p:nvSpPr>
        <p:spPr>
          <a:xfrm>
            <a:off x="2133600" y="3375490"/>
            <a:ext cx="6172200" cy="879009"/>
          </a:xfrm>
        </p:spPr>
        <p:txBody>
          <a:bodyPr>
            <a:noAutofit/>
          </a:bodyPr>
          <a:lstStyle/>
          <a:p>
            <a:r>
              <a:rPr lang="en-US" sz="3200" dirty="0" smtClean="0"/>
              <a:t>Wilderness Experience</a:t>
            </a:r>
            <a:endParaRPr lang="en-US" sz="3200" dirty="0">
              <a:effectLst/>
            </a:endParaRPr>
          </a:p>
        </p:txBody>
      </p:sp>
    </p:spTree>
    <p:extLst>
      <p:ext uri="{BB962C8B-B14F-4D97-AF65-F5344CB8AC3E}">
        <p14:creationId xmlns:p14="http://schemas.microsoft.com/office/powerpoint/2010/main" val="711783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175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44600"/>
            <a:ext cx="9144000" cy="4364182"/>
          </a:xfrm>
          <a:prstGeom prst="rect">
            <a:avLst/>
          </a:prstGeom>
        </p:spPr>
      </p:pic>
    </p:spTree>
    <p:extLst>
      <p:ext uri="{BB962C8B-B14F-4D97-AF65-F5344CB8AC3E}">
        <p14:creationId xmlns:p14="http://schemas.microsoft.com/office/powerpoint/2010/main" val="277784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7400" y="2222500"/>
            <a:ext cx="7454900" cy="1938992"/>
          </a:xfrm>
          <a:prstGeom prst="rect">
            <a:avLst/>
          </a:prstGeom>
        </p:spPr>
        <p:txBody>
          <a:bodyPr wrap="square">
            <a:spAutoFit/>
          </a:bodyPr>
          <a:lstStyle/>
          <a:p>
            <a:pPr>
              <a:spcAft>
                <a:spcPts val="1200"/>
              </a:spcAft>
            </a:pPr>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Jesus, full of the Holy Spirit, left the Jordan and was </a:t>
            </a:r>
            <a:r>
              <a:rPr lang="en-US" sz="2400" dirty="0">
                <a:solidFill>
                  <a:srgbClr val="FFFF00"/>
                </a:solidFill>
                <a:latin typeface="Helvetica"/>
                <a:cs typeface="Helvetica"/>
              </a:rPr>
              <a:t>led by the Spirit </a:t>
            </a:r>
            <a:r>
              <a:rPr lang="en-US" sz="2400" dirty="0">
                <a:latin typeface="Helvetica"/>
                <a:cs typeface="Helvetica"/>
              </a:rPr>
              <a:t>into the wilderness,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where for forty days he was </a:t>
            </a:r>
            <a:r>
              <a:rPr lang="en-US" sz="2400" dirty="0" smtClean="0">
                <a:latin typeface="Helvetica"/>
                <a:cs typeface="Helvetica"/>
              </a:rPr>
              <a:t>tempted </a:t>
            </a:r>
            <a:r>
              <a:rPr lang="en-US" sz="2400" dirty="0">
                <a:latin typeface="Helvetica"/>
                <a:cs typeface="Helvetica"/>
              </a:rPr>
              <a:t>by the devil. He ate nothing during those days, and at the end of them he was hungry</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497766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400"/>
            <a:ext cx="9144000" cy="6531429"/>
          </a:xfrm>
          <a:prstGeom prst="rect">
            <a:avLst/>
          </a:prstGeom>
        </p:spPr>
      </p:pic>
    </p:spTree>
    <p:extLst>
      <p:ext uri="{BB962C8B-B14F-4D97-AF65-F5344CB8AC3E}">
        <p14:creationId xmlns:p14="http://schemas.microsoft.com/office/powerpoint/2010/main" val="2447452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905000"/>
            <a:ext cx="9144000" cy="3036140"/>
          </a:xfrm>
          <a:prstGeom prst="rect">
            <a:avLst/>
          </a:prstGeom>
        </p:spPr>
      </p:pic>
    </p:spTree>
    <p:extLst>
      <p:ext uri="{BB962C8B-B14F-4D97-AF65-F5344CB8AC3E}">
        <p14:creationId xmlns:p14="http://schemas.microsoft.com/office/powerpoint/2010/main" val="3915736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7400" y="2222500"/>
            <a:ext cx="7454900" cy="1938992"/>
          </a:xfrm>
          <a:prstGeom prst="rect">
            <a:avLst/>
          </a:prstGeom>
        </p:spPr>
        <p:txBody>
          <a:bodyPr wrap="square">
            <a:spAutoFit/>
          </a:bodyPr>
          <a:lstStyle/>
          <a:p>
            <a:pPr>
              <a:spcAft>
                <a:spcPts val="1200"/>
              </a:spcAft>
            </a:pPr>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Jesus, full of the Holy Spirit, left the Jordan and was led by the Spirit </a:t>
            </a:r>
            <a:r>
              <a:rPr lang="en-US" sz="2400" dirty="0">
                <a:solidFill>
                  <a:srgbClr val="FFFF00"/>
                </a:solidFill>
                <a:latin typeface="Helvetica"/>
                <a:cs typeface="Helvetica"/>
              </a:rPr>
              <a:t>into the wilderness</a:t>
            </a:r>
            <a:r>
              <a:rPr lang="en-US" sz="2400" dirty="0">
                <a:latin typeface="Helvetica"/>
                <a:cs typeface="Helvetica"/>
              </a:rPr>
              <a:t>,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where for forty days he was </a:t>
            </a:r>
            <a:r>
              <a:rPr lang="en-US" sz="2400" dirty="0" smtClean="0">
                <a:latin typeface="Helvetica"/>
                <a:cs typeface="Helvetica"/>
              </a:rPr>
              <a:t>tempted </a:t>
            </a:r>
            <a:r>
              <a:rPr lang="en-US" sz="2400" dirty="0">
                <a:latin typeface="Helvetica"/>
                <a:cs typeface="Helvetica"/>
              </a:rPr>
              <a:t>by the devil. He ate nothing during those days, and at the end of them he was hungry</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17602956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800" y="381000"/>
            <a:ext cx="9029700" cy="6096000"/>
          </a:xfrm>
          <a:prstGeom prst="rect">
            <a:avLst/>
          </a:prstGeom>
        </p:spPr>
      </p:pic>
    </p:spTree>
    <p:extLst>
      <p:ext uri="{BB962C8B-B14F-4D97-AF65-F5344CB8AC3E}">
        <p14:creationId xmlns:p14="http://schemas.microsoft.com/office/powerpoint/2010/main" val="14398194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1485900"/>
            <a:ext cx="2172390" cy="3493264"/>
          </a:xfrm>
          <a:prstGeom prst="rect">
            <a:avLst/>
          </a:prstGeom>
          <a:noFill/>
        </p:spPr>
        <p:txBody>
          <a:bodyPr wrap="none" rtlCol="0">
            <a:spAutoFit/>
          </a:bodyPr>
          <a:lstStyle/>
          <a:p>
            <a:pPr marL="342900" indent="-342900">
              <a:spcAft>
                <a:spcPts val="600"/>
              </a:spcAft>
              <a:buFont typeface="Wingdings" charset="2"/>
              <a:buChar char="Ø"/>
            </a:pPr>
            <a:r>
              <a:rPr lang="en-US" sz="2800" dirty="0" smtClean="0">
                <a:latin typeface="Helvetica"/>
                <a:cs typeface="Helvetica"/>
              </a:rPr>
              <a:t>Solitude</a:t>
            </a:r>
          </a:p>
          <a:p>
            <a:pPr>
              <a:spcAft>
                <a:spcPts val="600"/>
              </a:spcAft>
            </a:pPr>
            <a:endParaRPr lang="en-US" sz="2800" dirty="0">
              <a:latin typeface="Helvetica"/>
              <a:cs typeface="Helvetica"/>
            </a:endParaRPr>
          </a:p>
          <a:p>
            <a:pPr marL="342900" indent="-342900">
              <a:spcAft>
                <a:spcPts val="600"/>
              </a:spcAft>
              <a:buFont typeface="Wingdings" charset="2"/>
              <a:buChar char="Ø"/>
            </a:pPr>
            <a:r>
              <a:rPr lang="en-US" sz="2800" dirty="0" smtClean="0">
                <a:latin typeface="Helvetica"/>
                <a:cs typeface="Helvetica"/>
              </a:rPr>
              <a:t>Fasting</a:t>
            </a:r>
          </a:p>
          <a:p>
            <a:pPr>
              <a:spcAft>
                <a:spcPts val="600"/>
              </a:spcAft>
            </a:pPr>
            <a:endParaRPr lang="en-US" sz="2800" dirty="0">
              <a:latin typeface="Helvetica"/>
              <a:cs typeface="Helvetica"/>
            </a:endParaRPr>
          </a:p>
          <a:p>
            <a:pPr marL="342900" indent="-342900">
              <a:spcAft>
                <a:spcPts val="600"/>
              </a:spcAft>
              <a:buFont typeface="Wingdings" charset="2"/>
              <a:buChar char="Ø"/>
            </a:pPr>
            <a:r>
              <a:rPr lang="en-US" sz="2800" dirty="0" smtClean="0">
                <a:latin typeface="Helvetica"/>
                <a:cs typeface="Helvetica"/>
              </a:rPr>
              <a:t>Prayer</a:t>
            </a:r>
          </a:p>
          <a:p>
            <a:pPr marL="342900" indent="-342900">
              <a:buFont typeface="Wingdings" charset="2"/>
              <a:buChar char="Ø"/>
            </a:pPr>
            <a:endParaRPr lang="en-US" sz="2800" dirty="0">
              <a:latin typeface="Helvetica"/>
              <a:cs typeface="Helvetica"/>
            </a:endParaRPr>
          </a:p>
          <a:p>
            <a:pPr marL="342900" indent="-342900">
              <a:buFont typeface="Wingdings" charset="2"/>
              <a:buChar char="Ø"/>
            </a:pPr>
            <a:r>
              <a:rPr lang="en-US" sz="2800" dirty="0" smtClean="0">
                <a:latin typeface="Helvetica"/>
                <a:cs typeface="Helvetica"/>
              </a:rPr>
              <a:t>Meditation</a:t>
            </a:r>
          </a:p>
        </p:txBody>
      </p:sp>
    </p:spTree>
    <p:extLst>
      <p:ext uri="{BB962C8B-B14F-4D97-AF65-F5344CB8AC3E}">
        <p14:creationId xmlns:p14="http://schemas.microsoft.com/office/powerpoint/2010/main" val="3153251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7400" y="2222500"/>
            <a:ext cx="7454900" cy="1938992"/>
          </a:xfrm>
          <a:prstGeom prst="rect">
            <a:avLst/>
          </a:prstGeom>
        </p:spPr>
        <p:txBody>
          <a:bodyPr wrap="square">
            <a:spAutoFit/>
          </a:bodyPr>
          <a:lstStyle/>
          <a:p>
            <a:pPr>
              <a:spcAft>
                <a:spcPts val="1200"/>
              </a:spcAft>
            </a:pPr>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Jesus, full of the Holy Spirit, left the Jordan and was led by the Spirit into the wilderness,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where for forty days he was </a:t>
            </a:r>
            <a:r>
              <a:rPr lang="en-US" sz="2400" dirty="0" smtClean="0">
                <a:solidFill>
                  <a:srgbClr val="FFFF00"/>
                </a:solidFill>
                <a:latin typeface="Helvetica"/>
                <a:cs typeface="Helvetica"/>
              </a:rPr>
              <a:t>tempted </a:t>
            </a:r>
            <a:r>
              <a:rPr lang="en-US" sz="2400" dirty="0">
                <a:solidFill>
                  <a:srgbClr val="FFFF00"/>
                </a:solidFill>
                <a:latin typeface="Helvetica"/>
                <a:cs typeface="Helvetica"/>
              </a:rPr>
              <a:t>by the devil</a:t>
            </a:r>
            <a:r>
              <a:rPr lang="en-US" sz="2400" dirty="0">
                <a:latin typeface="Helvetica"/>
                <a:cs typeface="Helvetica"/>
              </a:rPr>
              <a:t>. He ate nothing during those days, and at the end of them he was hungry</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4187446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0800" y="134448"/>
            <a:ext cx="6388100" cy="6485948"/>
          </a:xfrm>
          <a:prstGeom prst="rect">
            <a:avLst/>
          </a:prstGeom>
        </p:spPr>
      </p:pic>
    </p:spTree>
    <p:extLst>
      <p:ext uri="{BB962C8B-B14F-4D97-AF65-F5344CB8AC3E}">
        <p14:creationId xmlns:p14="http://schemas.microsoft.com/office/powerpoint/2010/main" val="269889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26947"/>
            <a:ext cx="9144000" cy="4070554"/>
          </a:xfrm>
          <a:prstGeom prst="rect">
            <a:avLst/>
          </a:prstGeom>
        </p:spPr>
      </p:pic>
    </p:spTree>
    <p:extLst>
      <p:ext uri="{BB962C8B-B14F-4D97-AF65-F5344CB8AC3E}">
        <p14:creationId xmlns:p14="http://schemas.microsoft.com/office/powerpoint/2010/main" val="12145111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7100" y="2754074"/>
            <a:ext cx="7454900" cy="1723549"/>
          </a:xfrm>
          <a:prstGeom prst="rect">
            <a:avLst/>
          </a:prstGeom>
        </p:spPr>
        <p:txBody>
          <a:bodyPr wrap="square">
            <a:spAutoFit/>
          </a:bodyPr>
          <a:lstStyle/>
          <a:p>
            <a:pPr>
              <a:spcAft>
                <a:spcPts val="1200"/>
              </a:spcAft>
            </a:pPr>
            <a:r>
              <a:rPr lang="en-US" sz="2400" b="1" baseline="30000" dirty="0" smtClean="0">
                <a:latin typeface="Helvetica"/>
                <a:cs typeface="Helvetica"/>
              </a:rPr>
              <a:t>3</a:t>
            </a:r>
            <a:r>
              <a:rPr lang="en-US" sz="2400" b="1" dirty="0">
                <a:latin typeface="Helvetica"/>
                <a:cs typeface="Helvetica"/>
              </a:rPr>
              <a:t> </a:t>
            </a:r>
            <a:r>
              <a:rPr lang="en-US" sz="2400" dirty="0">
                <a:latin typeface="Helvetica"/>
                <a:cs typeface="Helvetica"/>
              </a:rPr>
              <a:t>The devil said to him, “If you are the Son of God, tell this stone to become bread.”</a:t>
            </a:r>
          </a:p>
          <a:p>
            <a:r>
              <a:rPr lang="en-US" sz="2400" b="1" baseline="30000" dirty="0">
                <a:latin typeface="Helvetica"/>
                <a:cs typeface="Helvetica"/>
              </a:rPr>
              <a:t>4</a:t>
            </a:r>
            <a:r>
              <a:rPr lang="en-US" sz="2400" b="1" dirty="0">
                <a:latin typeface="Helvetica"/>
                <a:cs typeface="Helvetica"/>
              </a:rPr>
              <a:t> </a:t>
            </a:r>
            <a:r>
              <a:rPr lang="en-US" sz="2400" dirty="0">
                <a:latin typeface="Helvetica"/>
                <a:cs typeface="Helvetica"/>
              </a:rPr>
              <a:t>Jesus answered, “It is written: ‘Man shall not live on bread alone.</a:t>
            </a:r>
            <a:r>
              <a:rPr lang="en-US" sz="2400" dirty="0" smtClean="0">
                <a:latin typeface="Helvetica"/>
                <a:cs typeface="Helvetica"/>
              </a:rPr>
              <a:t>’” (Deuteronomy 8:3)</a:t>
            </a:r>
            <a:endParaRPr lang="en-US" sz="2400" dirty="0">
              <a:latin typeface="Helvetica"/>
              <a:cs typeface="Helvetica"/>
            </a:endParaRPr>
          </a:p>
        </p:txBody>
      </p:sp>
      <p:sp>
        <p:nvSpPr>
          <p:cNvPr id="2" name="TextBox 1"/>
          <p:cNvSpPr txBox="1"/>
          <p:nvPr/>
        </p:nvSpPr>
        <p:spPr>
          <a:xfrm>
            <a:off x="647700" y="1003300"/>
            <a:ext cx="3057247" cy="523220"/>
          </a:xfrm>
          <a:prstGeom prst="rect">
            <a:avLst/>
          </a:prstGeom>
          <a:noFill/>
        </p:spPr>
        <p:txBody>
          <a:bodyPr wrap="none" rtlCol="0">
            <a:spAutoFit/>
          </a:bodyPr>
          <a:lstStyle/>
          <a:p>
            <a:r>
              <a:rPr lang="en-US" sz="2800" b="1" dirty="0" smtClean="0">
                <a:latin typeface="Helvetica"/>
                <a:cs typeface="Helvetica"/>
              </a:rPr>
              <a:t>Lust of the Flesh</a:t>
            </a:r>
            <a:endParaRPr lang="en-US" sz="2800" b="1" dirty="0">
              <a:latin typeface="Helvetica"/>
              <a:cs typeface="Helvetica"/>
            </a:endParaRPr>
          </a:p>
        </p:txBody>
      </p:sp>
    </p:spTree>
    <p:extLst>
      <p:ext uri="{BB962C8B-B14F-4D97-AF65-F5344CB8AC3E}">
        <p14:creationId xmlns:p14="http://schemas.microsoft.com/office/powerpoint/2010/main" val="35746929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5200" y="2260600"/>
            <a:ext cx="7366000" cy="3200876"/>
          </a:xfrm>
          <a:prstGeom prst="rect">
            <a:avLst/>
          </a:prstGeom>
        </p:spPr>
        <p:txBody>
          <a:bodyPr wrap="square">
            <a:spAutoFit/>
          </a:bodyPr>
          <a:lstStyle/>
          <a:p>
            <a:pPr>
              <a:spcAft>
                <a:spcPts val="1200"/>
              </a:spcAft>
            </a:pPr>
            <a:r>
              <a:rPr lang="en-US" sz="2400" b="1" baseline="30000" dirty="0" smtClean="0">
                <a:latin typeface="Helvetica"/>
                <a:cs typeface="Helvetica"/>
              </a:rPr>
              <a:t>5</a:t>
            </a:r>
            <a:r>
              <a:rPr lang="en-US" sz="2400" b="1" dirty="0">
                <a:latin typeface="Helvetica"/>
                <a:cs typeface="Helvetica"/>
              </a:rPr>
              <a:t> </a:t>
            </a:r>
            <a:r>
              <a:rPr lang="en-US" sz="2400" dirty="0">
                <a:latin typeface="Helvetica"/>
                <a:cs typeface="Helvetica"/>
              </a:rPr>
              <a:t>The devil led him up to a high place and showed him in an instant all the kingdoms of the world. </a:t>
            </a:r>
            <a:r>
              <a:rPr lang="en-US" sz="2400" b="1" baseline="30000" dirty="0">
                <a:latin typeface="Helvetica"/>
                <a:cs typeface="Helvetica"/>
              </a:rPr>
              <a:t>6</a:t>
            </a:r>
            <a:r>
              <a:rPr lang="en-US" sz="2400" b="1" dirty="0">
                <a:latin typeface="Helvetica"/>
                <a:cs typeface="Helvetica"/>
              </a:rPr>
              <a:t> </a:t>
            </a:r>
            <a:r>
              <a:rPr lang="en-US" sz="2400" dirty="0">
                <a:latin typeface="Helvetica"/>
                <a:cs typeface="Helvetica"/>
              </a:rPr>
              <a:t>And he said to him, “I will give you all their authority and splendor; it has been given to me, and I can give it to anyone I want to. </a:t>
            </a:r>
            <a:r>
              <a:rPr lang="en-US" sz="2400" b="1" baseline="30000" dirty="0">
                <a:latin typeface="Helvetica"/>
                <a:cs typeface="Helvetica"/>
              </a:rPr>
              <a:t>7</a:t>
            </a:r>
            <a:r>
              <a:rPr lang="en-US" sz="2400" b="1" dirty="0">
                <a:latin typeface="Helvetica"/>
                <a:cs typeface="Helvetica"/>
              </a:rPr>
              <a:t> </a:t>
            </a:r>
            <a:r>
              <a:rPr lang="en-US" sz="2400" dirty="0">
                <a:latin typeface="Helvetica"/>
                <a:cs typeface="Helvetica"/>
              </a:rPr>
              <a:t>If you worship me, it will all be yours.”</a:t>
            </a:r>
          </a:p>
          <a:p>
            <a:r>
              <a:rPr lang="en-US" sz="2400" b="1" baseline="30000" dirty="0">
                <a:latin typeface="Helvetica"/>
                <a:cs typeface="Helvetica"/>
              </a:rPr>
              <a:t>8</a:t>
            </a:r>
            <a:r>
              <a:rPr lang="en-US" sz="2400" b="1" dirty="0">
                <a:latin typeface="Helvetica"/>
                <a:cs typeface="Helvetica"/>
              </a:rPr>
              <a:t> </a:t>
            </a:r>
            <a:r>
              <a:rPr lang="en-US" sz="2400" dirty="0">
                <a:latin typeface="Helvetica"/>
                <a:cs typeface="Helvetica"/>
              </a:rPr>
              <a:t>Jesus answered, “It is written: ‘Worship the Lord your God and serve him only.</a:t>
            </a:r>
            <a:r>
              <a:rPr lang="en-US" sz="2400" dirty="0" smtClean="0">
                <a:latin typeface="Helvetica"/>
                <a:cs typeface="Helvetica"/>
              </a:rPr>
              <a:t>’” (Deuteronomy 6:13)</a:t>
            </a:r>
            <a:endParaRPr lang="en-US" sz="2400" dirty="0">
              <a:latin typeface="Helvetica"/>
              <a:cs typeface="Helvetica"/>
            </a:endParaRPr>
          </a:p>
        </p:txBody>
      </p:sp>
      <p:sp>
        <p:nvSpPr>
          <p:cNvPr id="4" name="TextBox 3"/>
          <p:cNvSpPr txBox="1"/>
          <p:nvPr/>
        </p:nvSpPr>
        <p:spPr>
          <a:xfrm>
            <a:off x="647700" y="741690"/>
            <a:ext cx="2958011" cy="523220"/>
          </a:xfrm>
          <a:prstGeom prst="rect">
            <a:avLst/>
          </a:prstGeom>
          <a:noFill/>
        </p:spPr>
        <p:txBody>
          <a:bodyPr wrap="none" rtlCol="0">
            <a:spAutoFit/>
          </a:bodyPr>
          <a:lstStyle/>
          <a:p>
            <a:r>
              <a:rPr lang="en-US" sz="2800" b="1" dirty="0" smtClean="0">
                <a:latin typeface="Helvetica"/>
                <a:cs typeface="Helvetica"/>
              </a:rPr>
              <a:t>Lust of the Eyes</a:t>
            </a:r>
            <a:endParaRPr lang="en-US" sz="2800" b="1" dirty="0">
              <a:latin typeface="Helvetica"/>
              <a:cs typeface="Helvetica"/>
            </a:endParaRPr>
          </a:p>
        </p:txBody>
      </p:sp>
    </p:spTree>
    <p:extLst>
      <p:ext uri="{BB962C8B-B14F-4D97-AF65-F5344CB8AC3E}">
        <p14:creationId xmlns:p14="http://schemas.microsoft.com/office/powerpoint/2010/main" val="27429206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892300"/>
            <a:ext cx="7975600" cy="4093428"/>
          </a:xfrm>
          <a:prstGeom prst="rect">
            <a:avLst/>
          </a:prstGeom>
        </p:spPr>
        <p:txBody>
          <a:bodyPr wrap="square">
            <a:spAutoFit/>
          </a:bodyPr>
          <a:lstStyle/>
          <a:p>
            <a:pPr>
              <a:spcAft>
                <a:spcPts val="1200"/>
              </a:spcAft>
            </a:pPr>
            <a:r>
              <a:rPr lang="en-US" sz="2400" b="1" baseline="30000" dirty="0" smtClean="0">
                <a:latin typeface="Helvetica"/>
                <a:cs typeface="Helvetica"/>
              </a:rPr>
              <a:t>9</a:t>
            </a:r>
            <a:r>
              <a:rPr lang="en-US" sz="2400" b="1" dirty="0">
                <a:latin typeface="Helvetica"/>
                <a:cs typeface="Helvetica"/>
              </a:rPr>
              <a:t> </a:t>
            </a:r>
            <a:r>
              <a:rPr lang="en-US" sz="2400" dirty="0">
                <a:latin typeface="Helvetica"/>
                <a:cs typeface="Helvetica"/>
              </a:rPr>
              <a:t>The devil led him to Jerusalem and had him stand on the highest point of the temple. “If you are the Son of God,” he said, “throw yourself down from here. </a:t>
            </a:r>
            <a:r>
              <a:rPr lang="en-US" sz="2400" b="1" baseline="30000" dirty="0">
                <a:latin typeface="Helvetica"/>
                <a:cs typeface="Helvetica"/>
              </a:rPr>
              <a:t>10</a:t>
            </a:r>
            <a:r>
              <a:rPr lang="en-US" sz="2400" b="1" dirty="0">
                <a:latin typeface="Helvetica"/>
                <a:cs typeface="Helvetica"/>
              </a:rPr>
              <a:t> </a:t>
            </a:r>
            <a:r>
              <a:rPr lang="en-US" sz="2400" dirty="0">
                <a:latin typeface="Helvetica"/>
                <a:cs typeface="Helvetica"/>
              </a:rPr>
              <a:t>For it is written:</a:t>
            </a:r>
          </a:p>
          <a:p>
            <a:pPr lvl="1"/>
            <a:r>
              <a:rPr lang="en-US" sz="2400" dirty="0">
                <a:latin typeface="Helvetica"/>
                <a:cs typeface="Helvetica"/>
              </a:rPr>
              <a:t>“‘He will command his angels concerning you</a:t>
            </a:r>
          </a:p>
          <a:p>
            <a:pPr lvl="1"/>
            <a:r>
              <a:rPr lang="en-US" sz="2400" dirty="0">
                <a:latin typeface="Helvetica"/>
                <a:cs typeface="Helvetica"/>
              </a:rPr>
              <a:t>    to guard you carefully;</a:t>
            </a:r>
          </a:p>
          <a:p>
            <a:pPr lvl="1"/>
            <a:r>
              <a:rPr lang="is-IS" sz="2400" b="1" baseline="30000" dirty="0">
                <a:latin typeface="Helvetica"/>
                <a:cs typeface="Helvetica"/>
              </a:rPr>
              <a:t>11</a:t>
            </a:r>
            <a:r>
              <a:rPr lang="is-IS" sz="2400" b="1" dirty="0">
                <a:latin typeface="Helvetica"/>
                <a:cs typeface="Helvetica"/>
              </a:rPr>
              <a:t> </a:t>
            </a:r>
            <a:r>
              <a:rPr lang="en-US" sz="2400" dirty="0" smtClean="0">
                <a:latin typeface="Helvetica"/>
                <a:cs typeface="Helvetica"/>
              </a:rPr>
              <a:t>they </a:t>
            </a:r>
            <a:r>
              <a:rPr lang="en-US" sz="2400" dirty="0">
                <a:latin typeface="Helvetica"/>
                <a:cs typeface="Helvetica"/>
              </a:rPr>
              <a:t>will lift you up in their hands,</a:t>
            </a:r>
          </a:p>
          <a:p>
            <a:pPr lvl="1">
              <a:spcAft>
                <a:spcPts val="1200"/>
              </a:spcAft>
            </a:pPr>
            <a:r>
              <a:rPr lang="en-US" sz="2400" dirty="0">
                <a:latin typeface="Helvetica"/>
                <a:cs typeface="Helvetica"/>
              </a:rPr>
              <a:t>    so that you will not strike your foot against a stone.</a:t>
            </a:r>
            <a:r>
              <a:rPr lang="en-US" sz="2400" dirty="0" smtClean="0">
                <a:latin typeface="Helvetica"/>
                <a:cs typeface="Helvetica"/>
              </a:rPr>
              <a:t>’”</a:t>
            </a:r>
            <a:endParaRPr lang="en-US" sz="2400" dirty="0">
              <a:latin typeface="Helvetica"/>
              <a:cs typeface="Helvetica"/>
            </a:endParaRPr>
          </a:p>
          <a:p>
            <a:pPr>
              <a:spcAft>
                <a:spcPts val="1200"/>
              </a:spcAft>
            </a:pPr>
            <a:r>
              <a:rPr lang="en-US" sz="2400" b="1" baseline="30000" dirty="0">
                <a:latin typeface="Helvetica"/>
                <a:cs typeface="Helvetica"/>
              </a:rPr>
              <a:t>12</a:t>
            </a:r>
            <a:r>
              <a:rPr lang="en-US" sz="2400" b="1" dirty="0">
                <a:latin typeface="Helvetica"/>
                <a:cs typeface="Helvetica"/>
              </a:rPr>
              <a:t> </a:t>
            </a:r>
            <a:r>
              <a:rPr lang="en-US" sz="2400" dirty="0">
                <a:latin typeface="Helvetica"/>
                <a:cs typeface="Helvetica"/>
              </a:rPr>
              <a:t>Jesus answered, “It is said: ‘Do not put the Lord your God to the test.</a:t>
            </a:r>
            <a:r>
              <a:rPr lang="en-US" sz="2400" dirty="0" smtClean="0">
                <a:latin typeface="Helvetica"/>
                <a:cs typeface="Helvetica"/>
              </a:rPr>
              <a:t>’” (Deuteronomy 6:16)</a:t>
            </a:r>
            <a:endParaRPr lang="en-US" sz="2400" dirty="0">
              <a:latin typeface="Helvetica"/>
              <a:cs typeface="Helvetica"/>
            </a:endParaRPr>
          </a:p>
        </p:txBody>
      </p:sp>
      <p:sp>
        <p:nvSpPr>
          <p:cNvPr id="4" name="TextBox 3"/>
          <p:cNvSpPr txBox="1"/>
          <p:nvPr/>
        </p:nvSpPr>
        <p:spPr>
          <a:xfrm>
            <a:off x="444500" y="741690"/>
            <a:ext cx="2259503" cy="523220"/>
          </a:xfrm>
          <a:prstGeom prst="rect">
            <a:avLst/>
          </a:prstGeom>
          <a:noFill/>
        </p:spPr>
        <p:txBody>
          <a:bodyPr wrap="none" rtlCol="0">
            <a:spAutoFit/>
          </a:bodyPr>
          <a:lstStyle/>
          <a:p>
            <a:r>
              <a:rPr lang="en-US" sz="2800" b="1" dirty="0" smtClean="0">
                <a:latin typeface="Helvetica"/>
                <a:cs typeface="Helvetica"/>
              </a:rPr>
              <a:t>Pride of Life</a:t>
            </a:r>
            <a:endParaRPr lang="en-US" sz="2800" b="1" dirty="0">
              <a:latin typeface="Helvetica"/>
              <a:cs typeface="Helvetica"/>
            </a:endParaRPr>
          </a:p>
        </p:txBody>
      </p:sp>
    </p:spTree>
    <p:extLst>
      <p:ext uri="{BB962C8B-B14F-4D97-AF65-F5344CB8AC3E}">
        <p14:creationId xmlns:p14="http://schemas.microsoft.com/office/powerpoint/2010/main" val="2622193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9200" y="955923"/>
            <a:ext cx="6781800" cy="5002178"/>
          </a:xfrm>
          <a:prstGeom prst="rect">
            <a:avLst/>
          </a:prstGeom>
        </p:spPr>
      </p:pic>
    </p:spTree>
    <p:extLst>
      <p:ext uri="{BB962C8B-B14F-4D97-AF65-F5344CB8AC3E}">
        <p14:creationId xmlns:p14="http://schemas.microsoft.com/office/powerpoint/2010/main" val="2853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2857499"/>
            <a:ext cx="4239111" cy="646331"/>
          </a:xfrm>
          <a:prstGeom prst="rect">
            <a:avLst/>
          </a:prstGeom>
          <a:noFill/>
        </p:spPr>
        <p:txBody>
          <a:bodyPr wrap="none" rtlCol="0">
            <a:spAutoFit/>
          </a:bodyPr>
          <a:lstStyle/>
          <a:p>
            <a:r>
              <a:rPr lang="en-US" sz="3600" dirty="0" smtClean="0">
                <a:latin typeface="Helvetica"/>
                <a:cs typeface="Helvetica"/>
              </a:rPr>
              <a:t>Lesson for disciples</a:t>
            </a:r>
            <a:endParaRPr lang="en-US" sz="3600" dirty="0">
              <a:latin typeface="Helvetica"/>
              <a:cs typeface="Helvetica"/>
            </a:endParaRPr>
          </a:p>
        </p:txBody>
      </p:sp>
    </p:spTree>
    <p:extLst>
      <p:ext uri="{BB962C8B-B14F-4D97-AF65-F5344CB8AC3E}">
        <p14:creationId xmlns:p14="http://schemas.microsoft.com/office/powerpoint/2010/main" val="1361191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2679700"/>
            <a:ext cx="7226300" cy="954107"/>
          </a:xfrm>
          <a:prstGeom prst="rect">
            <a:avLst/>
          </a:prstGeom>
          <a:noFill/>
        </p:spPr>
        <p:txBody>
          <a:bodyPr wrap="square" rtlCol="0">
            <a:spAutoFit/>
          </a:bodyPr>
          <a:lstStyle/>
          <a:p>
            <a:r>
              <a:rPr lang="en-US" sz="2800" dirty="0" smtClean="0">
                <a:latin typeface="Helvetica"/>
                <a:cs typeface="Helvetica"/>
              </a:rPr>
              <a:t>Renew our walk with God through various spiritual practices </a:t>
            </a:r>
            <a:endParaRPr lang="en-US" sz="2800" dirty="0">
              <a:latin typeface="Helvetica"/>
              <a:cs typeface="Helvetica"/>
            </a:endParaRPr>
          </a:p>
        </p:txBody>
      </p:sp>
    </p:spTree>
    <p:extLst>
      <p:ext uri="{BB962C8B-B14F-4D97-AF65-F5344CB8AC3E}">
        <p14:creationId xmlns:p14="http://schemas.microsoft.com/office/powerpoint/2010/main" val="2455688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155948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0" y="482600"/>
            <a:ext cx="8890000" cy="5880100"/>
          </a:xfrm>
          <a:prstGeom prst="rect">
            <a:avLst/>
          </a:prstGeom>
        </p:spPr>
      </p:pic>
    </p:spTree>
    <p:extLst>
      <p:ext uri="{BB962C8B-B14F-4D97-AF65-F5344CB8AC3E}">
        <p14:creationId xmlns:p14="http://schemas.microsoft.com/office/powerpoint/2010/main" val="39677882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25600" y="185327"/>
            <a:ext cx="5803900" cy="6321357"/>
          </a:xfrm>
          <a:prstGeom prst="rect">
            <a:avLst/>
          </a:prstGeom>
        </p:spPr>
      </p:pic>
    </p:spTree>
    <p:extLst>
      <p:ext uri="{BB962C8B-B14F-4D97-AF65-F5344CB8AC3E}">
        <p14:creationId xmlns:p14="http://schemas.microsoft.com/office/powerpoint/2010/main" val="426037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2679700"/>
            <a:ext cx="7226300" cy="954107"/>
          </a:xfrm>
          <a:prstGeom prst="rect">
            <a:avLst/>
          </a:prstGeom>
          <a:noFill/>
        </p:spPr>
        <p:txBody>
          <a:bodyPr wrap="square" rtlCol="0">
            <a:spAutoFit/>
          </a:bodyPr>
          <a:lstStyle/>
          <a:p>
            <a:r>
              <a:rPr lang="en-US" sz="2800" dirty="0" smtClean="0">
                <a:latin typeface="Helvetica"/>
                <a:cs typeface="Helvetica"/>
              </a:rPr>
              <a:t>Renew our walk with God through various spiritual practices </a:t>
            </a:r>
            <a:endParaRPr lang="en-US" sz="2800" dirty="0">
              <a:latin typeface="Helvetica"/>
              <a:cs typeface="Helvetica"/>
            </a:endParaRPr>
          </a:p>
        </p:txBody>
      </p:sp>
    </p:spTree>
    <p:extLst>
      <p:ext uri="{BB962C8B-B14F-4D97-AF65-F5344CB8AC3E}">
        <p14:creationId xmlns:p14="http://schemas.microsoft.com/office/powerpoint/2010/main" val="288473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7400" y="1485900"/>
            <a:ext cx="7454900" cy="3724097"/>
          </a:xfrm>
          <a:prstGeom prst="rect">
            <a:avLst/>
          </a:prstGeom>
        </p:spPr>
        <p:txBody>
          <a:bodyPr wrap="square">
            <a:spAutoFit/>
          </a:bodyPr>
          <a:lstStyle/>
          <a:p>
            <a:pPr>
              <a:spcAft>
                <a:spcPts val="1200"/>
              </a:spcAft>
            </a:pPr>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Jesus, full of the Holy Spirit, left the Jordan and was led by the Spirit into the wilderness,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where for forty days he was </a:t>
            </a:r>
            <a:r>
              <a:rPr lang="en-US" sz="2400" dirty="0" smtClean="0">
                <a:latin typeface="Helvetica"/>
                <a:cs typeface="Helvetica"/>
              </a:rPr>
              <a:t>tempted </a:t>
            </a:r>
            <a:r>
              <a:rPr lang="en-US" sz="2400" dirty="0">
                <a:latin typeface="Helvetica"/>
                <a:cs typeface="Helvetica"/>
              </a:rPr>
              <a:t>by the devil. He ate nothing during those days, and at the end of them he was hungry.</a:t>
            </a:r>
          </a:p>
          <a:p>
            <a:pPr>
              <a:spcAft>
                <a:spcPts val="1200"/>
              </a:spcAft>
            </a:pPr>
            <a:r>
              <a:rPr lang="en-US" sz="2400" b="1" baseline="30000" dirty="0">
                <a:latin typeface="Helvetica"/>
                <a:cs typeface="Helvetica"/>
              </a:rPr>
              <a:t>3</a:t>
            </a:r>
            <a:r>
              <a:rPr lang="en-US" sz="2400" b="1" dirty="0">
                <a:latin typeface="Helvetica"/>
                <a:cs typeface="Helvetica"/>
              </a:rPr>
              <a:t> </a:t>
            </a:r>
            <a:r>
              <a:rPr lang="en-US" sz="2400" dirty="0">
                <a:latin typeface="Helvetica"/>
                <a:cs typeface="Helvetica"/>
              </a:rPr>
              <a:t>The devil said to him, “If you are the Son of God, tell this stone to become bread.”</a:t>
            </a:r>
          </a:p>
          <a:p>
            <a:r>
              <a:rPr lang="en-US" sz="2400" b="1" baseline="30000" dirty="0">
                <a:latin typeface="Helvetica"/>
                <a:cs typeface="Helvetica"/>
              </a:rPr>
              <a:t>4</a:t>
            </a:r>
            <a:r>
              <a:rPr lang="en-US" sz="2400" b="1" dirty="0">
                <a:latin typeface="Helvetica"/>
                <a:cs typeface="Helvetica"/>
              </a:rPr>
              <a:t> </a:t>
            </a:r>
            <a:r>
              <a:rPr lang="en-US" sz="2400" dirty="0">
                <a:latin typeface="Helvetica"/>
                <a:cs typeface="Helvetica"/>
              </a:rPr>
              <a:t>Jesus answered, “It is written: ‘Man shall not live on bread alone.</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18968950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5200" y="1460500"/>
            <a:ext cx="7366000" cy="3200876"/>
          </a:xfrm>
          <a:prstGeom prst="rect">
            <a:avLst/>
          </a:prstGeom>
        </p:spPr>
        <p:txBody>
          <a:bodyPr wrap="square">
            <a:spAutoFit/>
          </a:bodyPr>
          <a:lstStyle/>
          <a:p>
            <a:pPr>
              <a:spcAft>
                <a:spcPts val="1200"/>
              </a:spcAft>
            </a:pPr>
            <a:r>
              <a:rPr lang="en-US" sz="2400" b="1" baseline="30000" dirty="0" smtClean="0">
                <a:latin typeface="Helvetica"/>
                <a:cs typeface="Helvetica"/>
              </a:rPr>
              <a:t>5</a:t>
            </a:r>
            <a:r>
              <a:rPr lang="en-US" sz="2400" b="1" dirty="0">
                <a:latin typeface="Helvetica"/>
                <a:cs typeface="Helvetica"/>
              </a:rPr>
              <a:t> </a:t>
            </a:r>
            <a:r>
              <a:rPr lang="en-US" sz="2400" dirty="0">
                <a:latin typeface="Helvetica"/>
                <a:cs typeface="Helvetica"/>
              </a:rPr>
              <a:t>The devil led him up to a high place and showed him in an instant all the kingdoms of the world. </a:t>
            </a:r>
            <a:r>
              <a:rPr lang="en-US" sz="2400" b="1" baseline="30000" dirty="0">
                <a:latin typeface="Helvetica"/>
                <a:cs typeface="Helvetica"/>
              </a:rPr>
              <a:t>6</a:t>
            </a:r>
            <a:r>
              <a:rPr lang="en-US" sz="2400" b="1" dirty="0">
                <a:latin typeface="Helvetica"/>
                <a:cs typeface="Helvetica"/>
              </a:rPr>
              <a:t> </a:t>
            </a:r>
            <a:r>
              <a:rPr lang="en-US" sz="2400" dirty="0">
                <a:latin typeface="Helvetica"/>
                <a:cs typeface="Helvetica"/>
              </a:rPr>
              <a:t>And he said to him, “I will give you all their authority and splendor; it has been given to me, and I can give it to anyone I want to. </a:t>
            </a:r>
            <a:r>
              <a:rPr lang="en-US" sz="2400" b="1" baseline="30000" dirty="0">
                <a:latin typeface="Helvetica"/>
                <a:cs typeface="Helvetica"/>
              </a:rPr>
              <a:t>7</a:t>
            </a:r>
            <a:r>
              <a:rPr lang="en-US" sz="2400" b="1" dirty="0">
                <a:latin typeface="Helvetica"/>
                <a:cs typeface="Helvetica"/>
              </a:rPr>
              <a:t> </a:t>
            </a:r>
            <a:r>
              <a:rPr lang="en-US" sz="2400" dirty="0">
                <a:latin typeface="Helvetica"/>
                <a:cs typeface="Helvetica"/>
              </a:rPr>
              <a:t>If you worship me, it will all be yours.”</a:t>
            </a:r>
          </a:p>
          <a:p>
            <a:r>
              <a:rPr lang="en-US" sz="2400" b="1" baseline="30000" dirty="0">
                <a:latin typeface="Helvetica"/>
                <a:cs typeface="Helvetica"/>
              </a:rPr>
              <a:t>8</a:t>
            </a:r>
            <a:r>
              <a:rPr lang="en-US" sz="2400" b="1" dirty="0">
                <a:latin typeface="Helvetica"/>
                <a:cs typeface="Helvetica"/>
              </a:rPr>
              <a:t> </a:t>
            </a:r>
            <a:r>
              <a:rPr lang="en-US" sz="2400" dirty="0">
                <a:latin typeface="Helvetica"/>
                <a:cs typeface="Helvetica"/>
              </a:rPr>
              <a:t>Jesus answered, “It is written: ‘Worship the Lord your God and serve him only.</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16825158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49300"/>
            <a:ext cx="7975600" cy="5724644"/>
          </a:xfrm>
          <a:prstGeom prst="rect">
            <a:avLst/>
          </a:prstGeom>
        </p:spPr>
        <p:txBody>
          <a:bodyPr wrap="square">
            <a:spAutoFit/>
          </a:bodyPr>
          <a:lstStyle/>
          <a:p>
            <a:pPr>
              <a:spcAft>
                <a:spcPts val="1200"/>
              </a:spcAft>
            </a:pPr>
            <a:r>
              <a:rPr lang="en-US" sz="2400" b="1" baseline="30000" dirty="0" smtClean="0">
                <a:latin typeface="Helvetica"/>
                <a:cs typeface="Helvetica"/>
              </a:rPr>
              <a:t>9</a:t>
            </a:r>
            <a:r>
              <a:rPr lang="en-US" sz="2400" b="1" dirty="0">
                <a:latin typeface="Helvetica"/>
                <a:cs typeface="Helvetica"/>
              </a:rPr>
              <a:t> </a:t>
            </a:r>
            <a:r>
              <a:rPr lang="en-US" sz="2400" dirty="0">
                <a:latin typeface="Helvetica"/>
                <a:cs typeface="Helvetica"/>
              </a:rPr>
              <a:t>The devil led him to Jerusalem and had him stand on the highest point of the temple. “If you are the Son of God,” he said, “throw yourself down from here. </a:t>
            </a:r>
            <a:r>
              <a:rPr lang="en-US" sz="2400" b="1" baseline="30000" dirty="0">
                <a:latin typeface="Helvetica"/>
                <a:cs typeface="Helvetica"/>
              </a:rPr>
              <a:t>10</a:t>
            </a:r>
            <a:r>
              <a:rPr lang="en-US" sz="2400" b="1" dirty="0">
                <a:latin typeface="Helvetica"/>
                <a:cs typeface="Helvetica"/>
              </a:rPr>
              <a:t> </a:t>
            </a:r>
            <a:r>
              <a:rPr lang="en-US" sz="2400" dirty="0">
                <a:latin typeface="Helvetica"/>
                <a:cs typeface="Helvetica"/>
              </a:rPr>
              <a:t>For it is written:</a:t>
            </a:r>
          </a:p>
          <a:p>
            <a:pPr lvl="1"/>
            <a:r>
              <a:rPr lang="en-US" sz="2400" dirty="0">
                <a:latin typeface="Helvetica"/>
                <a:cs typeface="Helvetica"/>
              </a:rPr>
              <a:t>“‘He will command his angels concerning you</a:t>
            </a:r>
          </a:p>
          <a:p>
            <a:pPr lvl="1"/>
            <a:r>
              <a:rPr lang="en-US" sz="2400" dirty="0">
                <a:latin typeface="Helvetica"/>
                <a:cs typeface="Helvetica"/>
              </a:rPr>
              <a:t>    to guard you carefully;</a:t>
            </a:r>
          </a:p>
          <a:p>
            <a:pPr lvl="1"/>
            <a:r>
              <a:rPr lang="is-IS" sz="2400" b="1" baseline="30000" dirty="0">
                <a:latin typeface="Helvetica"/>
                <a:cs typeface="Helvetica"/>
              </a:rPr>
              <a:t>11</a:t>
            </a:r>
            <a:r>
              <a:rPr lang="is-IS" sz="2400" b="1" dirty="0">
                <a:latin typeface="Helvetica"/>
                <a:cs typeface="Helvetica"/>
              </a:rPr>
              <a:t> </a:t>
            </a:r>
            <a:r>
              <a:rPr lang="en-US" sz="2400" dirty="0" smtClean="0">
                <a:latin typeface="Helvetica"/>
                <a:cs typeface="Helvetica"/>
              </a:rPr>
              <a:t>they </a:t>
            </a:r>
            <a:r>
              <a:rPr lang="en-US" sz="2400" dirty="0">
                <a:latin typeface="Helvetica"/>
                <a:cs typeface="Helvetica"/>
              </a:rPr>
              <a:t>will lift you up in their hands,</a:t>
            </a:r>
          </a:p>
          <a:p>
            <a:pPr lvl="1">
              <a:spcAft>
                <a:spcPts val="1200"/>
              </a:spcAft>
            </a:pPr>
            <a:r>
              <a:rPr lang="en-US" sz="2400" dirty="0">
                <a:latin typeface="Helvetica"/>
                <a:cs typeface="Helvetica"/>
              </a:rPr>
              <a:t>    so that you will not strike your foot against a stone.</a:t>
            </a:r>
            <a:r>
              <a:rPr lang="en-US" sz="2400" dirty="0" smtClean="0">
                <a:latin typeface="Helvetica"/>
                <a:cs typeface="Helvetica"/>
              </a:rPr>
              <a:t>’”</a:t>
            </a:r>
            <a:endParaRPr lang="en-US" sz="2400" dirty="0">
              <a:latin typeface="Helvetica"/>
              <a:cs typeface="Helvetica"/>
            </a:endParaRPr>
          </a:p>
          <a:p>
            <a:pPr>
              <a:spcAft>
                <a:spcPts val="1200"/>
              </a:spcAft>
            </a:pPr>
            <a:r>
              <a:rPr lang="en-US" sz="2400" b="1" baseline="30000" dirty="0">
                <a:latin typeface="Helvetica"/>
                <a:cs typeface="Helvetica"/>
              </a:rPr>
              <a:t>12</a:t>
            </a:r>
            <a:r>
              <a:rPr lang="en-US" sz="2400" b="1" dirty="0">
                <a:latin typeface="Helvetica"/>
                <a:cs typeface="Helvetica"/>
              </a:rPr>
              <a:t> </a:t>
            </a:r>
            <a:r>
              <a:rPr lang="en-US" sz="2400" dirty="0">
                <a:latin typeface="Helvetica"/>
                <a:cs typeface="Helvetica"/>
              </a:rPr>
              <a:t>Jesus answered, “It is said: ‘Do not put the Lord your God to the test.</a:t>
            </a:r>
            <a:r>
              <a:rPr lang="en-US" sz="2400" dirty="0" smtClean="0">
                <a:latin typeface="Helvetica"/>
                <a:cs typeface="Helvetica"/>
              </a:rPr>
              <a:t>’”</a:t>
            </a:r>
            <a:endParaRPr lang="en-US" sz="2400" dirty="0">
              <a:latin typeface="Helvetica"/>
              <a:cs typeface="Helvetica"/>
            </a:endParaRPr>
          </a:p>
          <a:p>
            <a:r>
              <a:rPr lang="en-US" sz="2400" b="1" baseline="30000" dirty="0">
                <a:latin typeface="Helvetica"/>
                <a:cs typeface="Helvetica"/>
              </a:rPr>
              <a:t>13</a:t>
            </a:r>
            <a:r>
              <a:rPr lang="en-US" sz="2400" b="1" dirty="0">
                <a:latin typeface="Helvetica"/>
                <a:cs typeface="Helvetica"/>
              </a:rPr>
              <a:t> </a:t>
            </a:r>
            <a:r>
              <a:rPr lang="en-US" sz="2400" dirty="0">
                <a:latin typeface="Helvetica"/>
                <a:cs typeface="Helvetica"/>
              </a:rPr>
              <a:t>When the devil had finished all this tempting, he left him until an opportune time</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Luke 4:1-13</a:t>
            </a:r>
            <a:endParaRPr lang="en-US" sz="2400" dirty="0">
              <a:latin typeface="Helvetica"/>
              <a:cs typeface="Helvetica"/>
            </a:endParaRPr>
          </a:p>
        </p:txBody>
      </p:sp>
    </p:spTree>
    <p:extLst>
      <p:ext uri="{BB962C8B-B14F-4D97-AF65-F5344CB8AC3E}">
        <p14:creationId xmlns:p14="http://schemas.microsoft.com/office/powerpoint/2010/main" val="31551572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7400" y="2222500"/>
            <a:ext cx="7454900" cy="1938992"/>
          </a:xfrm>
          <a:prstGeom prst="rect">
            <a:avLst/>
          </a:prstGeom>
        </p:spPr>
        <p:txBody>
          <a:bodyPr wrap="square">
            <a:spAutoFit/>
          </a:bodyPr>
          <a:lstStyle/>
          <a:p>
            <a:pPr>
              <a:spcAft>
                <a:spcPts val="1200"/>
              </a:spcAft>
            </a:pPr>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Jesus, </a:t>
            </a:r>
            <a:r>
              <a:rPr lang="en-US" sz="2400" dirty="0">
                <a:solidFill>
                  <a:srgbClr val="FFFF00"/>
                </a:solidFill>
                <a:latin typeface="Helvetica"/>
                <a:cs typeface="Helvetica"/>
              </a:rPr>
              <a:t>full of the Holy Spirit</a:t>
            </a:r>
            <a:r>
              <a:rPr lang="en-US" sz="2400" dirty="0">
                <a:latin typeface="Helvetica"/>
                <a:cs typeface="Helvetica"/>
              </a:rPr>
              <a:t>, left the Jordan and was led by the Spirit into the wilderness,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where for forty days he was </a:t>
            </a:r>
            <a:r>
              <a:rPr lang="en-US" sz="2400" dirty="0" smtClean="0">
                <a:latin typeface="Helvetica"/>
                <a:cs typeface="Helvetica"/>
              </a:rPr>
              <a:t>tempted </a:t>
            </a:r>
            <a:r>
              <a:rPr lang="en-US" sz="2400" dirty="0">
                <a:latin typeface="Helvetica"/>
                <a:cs typeface="Helvetica"/>
              </a:rPr>
              <a:t>by the devil. He ate nothing during those days, and at the end of them he was hungry</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286245044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61716</TotalTime>
  <Words>52</Words>
  <Application>Microsoft Macintosh PowerPoint</Application>
  <PresentationFormat>On-screen Show (4:3)</PresentationFormat>
  <Paragraphs>43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Elemental</vt:lpstr>
      <vt:lpstr>Journey to the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901</cp:revision>
  <cp:lastPrinted>2019-02-03T04:32:27Z</cp:lastPrinted>
  <dcterms:created xsi:type="dcterms:W3CDTF">2013-11-03T00:06:16Z</dcterms:created>
  <dcterms:modified xsi:type="dcterms:W3CDTF">2019-03-10T13:59:51Z</dcterms:modified>
</cp:coreProperties>
</file>